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35" r:id="rId1"/>
    <p:sldMasterId id="2147483847" r:id="rId2"/>
    <p:sldMasterId id="2147483859" r:id="rId3"/>
    <p:sldMasterId id="2147483871" r:id="rId4"/>
    <p:sldMasterId id="2147483883" r:id="rId5"/>
    <p:sldMasterId id="2147483895" r:id="rId6"/>
    <p:sldMasterId id="2147483907" r:id="rId7"/>
  </p:sldMasterIdLst>
  <p:notesMasterIdLst>
    <p:notesMasterId r:id="rId21"/>
  </p:notesMasterIdLst>
  <p:handoutMasterIdLst>
    <p:handoutMasterId r:id="rId22"/>
  </p:handoutMasterIdLst>
  <p:sldIdLst>
    <p:sldId id="289" r:id="rId8"/>
    <p:sldId id="290" r:id="rId9"/>
    <p:sldId id="300" r:id="rId10"/>
    <p:sldId id="294" r:id="rId11"/>
    <p:sldId id="291" r:id="rId12"/>
    <p:sldId id="296" r:id="rId13"/>
    <p:sldId id="297" r:id="rId14"/>
    <p:sldId id="298" r:id="rId15"/>
    <p:sldId id="299" r:id="rId16"/>
    <p:sldId id="301" r:id="rId17"/>
    <p:sldId id="302" r:id="rId18"/>
    <p:sldId id="303" r:id="rId19"/>
    <p:sldId id="274"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D0100"/>
    <a:srgbClr val="FF3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926" autoAdjust="0"/>
    <p:restoredTop sz="91489"/>
  </p:normalViewPr>
  <p:slideViewPr>
    <p:cSldViewPr snapToGrid="0" snapToObjects="1">
      <p:cViewPr>
        <p:scale>
          <a:sx n="113" d="100"/>
          <a:sy n="113" d="100"/>
        </p:scale>
        <p:origin x="888" y="14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FB2B96-F098-42F9-90C4-0E50873BC0D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E52E494F-BEC0-4FB5-8E88-41415DFF02EF}">
      <dgm:prSet/>
      <dgm:spPr/>
      <dgm:t>
        <a:bodyPr/>
        <a:lstStyle/>
        <a:p>
          <a:r>
            <a:rPr lang="en-US"/>
            <a:t>How do you solve the missions?</a:t>
          </a:r>
        </a:p>
      </dgm:t>
    </dgm:pt>
    <dgm:pt modelId="{1D271885-F757-4EBC-A282-14609FD381D3}" type="parTrans" cxnId="{440D57B2-FEF0-4B8D-B161-586718B9A285}">
      <dgm:prSet/>
      <dgm:spPr/>
      <dgm:t>
        <a:bodyPr/>
        <a:lstStyle/>
        <a:p>
          <a:endParaRPr lang="en-US"/>
        </a:p>
      </dgm:t>
    </dgm:pt>
    <dgm:pt modelId="{9103C311-FA38-4135-926B-A04EC2010961}" type="sibTrans" cxnId="{440D57B2-FEF0-4B8D-B161-586718B9A285}">
      <dgm:prSet/>
      <dgm:spPr/>
      <dgm:t>
        <a:bodyPr/>
        <a:lstStyle/>
        <a:p>
          <a:endParaRPr lang="en-US"/>
        </a:p>
      </dgm:t>
    </dgm:pt>
    <dgm:pt modelId="{50CB2B62-E54B-49FD-A89F-333EED483DC9}">
      <dgm:prSet/>
      <dgm:spPr/>
      <dgm:t>
        <a:bodyPr/>
        <a:lstStyle/>
        <a:p>
          <a:r>
            <a:rPr lang="en-US" dirty="0"/>
            <a:t>How did you come up with that particular solution?</a:t>
          </a:r>
        </a:p>
      </dgm:t>
    </dgm:pt>
    <dgm:pt modelId="{717DBACE-08E8-4567-A48B-4D29774F1299}" type="parTrans" cxnId="{EDF04F0F-C81B-4FD3-89CA-ED40360D5FC2}">
      <dgm:prSet/>
      <dgm:spPr/>
      <dgm:t>
        <a:bodyPr/>
        <a:lstStyle/>
        <a:p>
          <a:endParaRPr lang="en-US"/>
        </a:p>
      </dgm:t>
    </dgm:pt>
    <dgm:pt modelId="{F10B0DDB-034B-4AF7-A56C-B12B128B58A7}" type="sibTrans" cxnId="{EDF04F0F-C81B-4FD3-89CA-ED40360D5FC2}">
      <dgm:prSet/>
      <dgm:spPr/>
      <dgm:t>
        <a:bodyPr/>
        <a:lstStyle/>
        <a:p>
          <a:endParaRPr lang="en-US"/>
        </a:p>
      </dgm:t>
    </dgm:pt>
    <dgm:pt modelId="{B19567BC-94DA-44CF-9E1B-F11DDA4C6739}">
      <dgm:prSet/>
      <dgm:spPr/>
      <dgm:t>
        <a:bodyPr/>
        <a:lstStyle/>
        <a:p>
          <a:r>
            <a:rPr lang="en-US"/>
            <a:t>How did that solution change over time?</a:t>
          </a:r>
        </a:p>
      </dgm:t>
    </dgm:pt>
    <dgm:pt modelId="{D6407A3C-5DDB-479E-B484-F23D21AEF67C}" type="parTrans" cxnId="{20A89473-8A43-485A-A0DD-B46AE574F5EA}">
      <dgm:prSet/>
      <dgm:spPr/>
      <dgm:t>
        <a:bodyPr/>
        <a:lstStyle/>
        <a:p>
          <a:endParaRPr lang="en-US"/>
        </a:p>
      </dgm:t>
    </dgm:pt>
    <dgm:pt modelId="{1F0D8ED9-E048-4C96-8971-54C604BDA3CF}" type="sibTrans" cxnId="{20A89473-8A43-485A-A0DD-B46AE574F5EA}">
      <dgm:prSet/>
      <dgm:spPr/>
      <dgm:t>
        <a:bodyPr/>
        <a:lstStyle/>
        <a:p>
          <a:endParaRPr lang="en-US"/>
        </a:p>
      </dgm:t>
    </dgm:pt>
    <dgm:pt modelId="{36925654-F203-47EB-822A-5E6ECF71D791}">
      <dgm:prSet/>
      <dgm:spPr/>
      <dgm:t>
        <a:bodyPr/>
        <a:lstStyle/>
        <a:p>
          <a:r>
            <a:rPr lang="en-US"/>
            <a:t>Do you solve a particular mission in an unusual way?</a:t>
          </a:r>
        </a:p>
      </dgm:t>
    </dgm:pt>
    <dgm:pt modelId="{0D96EA8D-714E-40B3-BC60-F6D90C461246}" type="parTrans" cxnId="{C64EB0BC-FB42-49C5-8D35-A8802107DBFD}">
      <dgm:prSet/>
      <dgm:spPr/>
      <dgm:t>
        <a:bodyPr/>
        <a:lstStyle/>
        <a:p>
          <a:endParaRPr lang="en-US"/>
        </a:p>
      </dgm:t>
    </dgm:pt>
    <dgm:pt modelId="{CFC54715-FCB7-437E-8EBD-5493FADED97A}" type="sibTrans" cxnId="{C64EB0BC-FB42-49C5-8D35-A8802107DBFD}">
      <dgm:prSet/>
      <dgm:spPr/>
      <dgm:t>
        <a:bodyPr/>
        <a:lstStyle/>
        <a:p>
          <a:endParaRPr lang="en-US"/>
        </a:p>
      </dgm:t>
    </dgm:pt>
    <dgm:pt modelId="{33A68ADA-B3FB-064D-B102-72AA9545F853}" type="pres">
      <dgm:prSet presAssocID="{1EFB2B96-F098-42F9-90C4-0E50873BC0DD}" presName="linear" presStyleCnt="0">
        <dgm:presLayoutVars>
          <dgm:animLvl val="lvl"/>
          <dgm:resizeHandles val="exact"/>
        </dgm:presLayoutVars>
      </dgm:prSet>
      <dgm:spPr/>
    </dgm:pt>
    <dgm:pt modelId="{79DB531B-1EC3-8544-99FA-C53C032503BC}" type="pres">
      <dgm:prSet presAssocID="{E52E494F-BEC0-4FB5-8E88-41415DFF02EF}" presName="parentText" presStyleLbl="node1" presStyleIdx="0" presStyleCnt="4">
        <dgm:presLayoutVars>
          <dgm:chMax val="0"/>
          <dgm:bulletEnabled val="1"/>
        </dgm:presLayoutVars>
      </dgm:prSet>
      <dgm:spPr/>
    </dgm:pt>
    <dgm:pt modelId="{567ACBDB-0B45-B743-AAC2-FFC95081CD88}" type="pres">
      <dgm:prSet presAssocID="{9103C311-FA38-4135-926B-A04EC2010961}" presName="spacer" presStyleCnt="0"/>
      <dgm:spPr/>
    </dgm:pt>
    <dgm:pt modelId="{4B5B15E1-468C-1F4E-AFB8-A469E5A2D362}" type="pres">
      <dgm:prSet presAssocID="{50CB2B62-E54B-49FD-A89F-333EED483DC9}" presName="parentText" presStyleLbl="node1" presStyleIdx="1" presStyleCnt="4">
        <dgm:presLayoutVars>
          <dgm:chMax val="0"/>
          <dgm:bulletEnabled val="1"/>
        </dgm:presLayoutVars>
      </dgm:prSet>
      <dgm:spPr/>
    </dgm:pt>
    <dgm:pt modelId="{20AF4255-653E-0645-9FA8-7532422293EC}" type="pres">
      <dgm:prSet presAssocID="{F10B0DDB-034B-4AF7-A56C-B12B128B58A7}" presName="spacer" presStyleCnt="0"/>
      <dgm:spPr/>
    </dgm:pt>
    <dgm:pt modelId="{FE0B4C0C-A340-0E4E-AF35-3C9B804B1385}" type="pres">
      <dgm:prSet presAssocID="{B19567BC-94DA-44CF-9E1B-F11DDA4C6739}" presName="parentText" presStyleLbl="node1" presStyleIdx="2" presStyleCnt="4">
        <dgm:presLayoutVars>
          <dgm:chMax val="0"/>
          <dgm:bulletEnabled val="1"/>
        </dgm:presLayoutVars>
      </dgm:prSet>
      <dgm:spPr/>
    </dgm:pt>
    <dgm:pt modelId="{257CB669-3BC8-684C-9BDC-F4A074DFD626}" type="pres">
      <dgm:prSet presAssocID="{1F0D8ED9-E048-4C96-8971-54C604BDA3CF}" presName="spacer" presStyleCnt="0"/>
      <dgm:spPr/>
    </dgm:pt>
    <dgm:pt modelId="{ACF38130-EC07-6E4F-9F5F-27C5477AE162}" type="pres">
      <dgm:prSet presAssocID="{36925654-F203-47EB-822A-5E6ECF71D791}" presName="parentText" presStyleLbl="node1" presStyleIdx="3" presStyleCnt="4">
        <dgm:presLayoutVars>
          <dgm:chMax val="0"/>
          <dgm:bulletEnabled val="1"/>
        </dgm:presLayoutVars>
      </dgm:prSet>
      <dgm:spPr/>
    </dgm:pt>
  </dgm:ptLst>
  <dgm:cxnLst>
    <dgm:cxn modelId="{EDF04F0F-C81B-4FD3-89CA-ED40360D5FC2}" srcId="{1EFB2B96-F098-42F9-90C4-0E50873BC0DD}" destId="{50CB2B62-E54B-49FD-A89F-333EED483DC9}" srcOrd="1" destOrd="0" parTransId="{717DBACE-08E8-4567-A48B-4D29774F1299}" sibTransId="{F10B0DDB-034B-4AF7-A56C-B12B128B58A7}"/>
    <dgm:cxn modelId="{6B606217-40FD-174A-9F5D-14371FC44DDC}" type="presOf" srcId="{E52E494F-BEC0-4FB5-8E88-41415DFF02EF}" destId="{79DB531B-1EC3-8544-99FA-C53C032503BC}" srcOrd="0" destOrd="0" presId="urn:microsoft.com/office/officeart/2005/8/layout/vList2"/>
    <dgm:cxn modelId="{12245D47-4B70-C845-BE9D-A9ABB9358409}" type="presOf" srcId="{B19567BC-94DA-44CF-9E1B-F11DDA4C6739}" destId="{FE0B4C0C-A340-0E4E-AF35-3C9B804B1385}" srcOrd="0" destOrd="0" presId="urn:microsoft.com/office/officeart/2005/8/layout/vList2"/>
    <dgm:cxn modelId="{6EBFFF60-E2CB-6C41-BA24-7530EA94CB20}" type="presOf" srcId="{50CB2B62-E54B-49FD-A89F-333EED483DC9}" destId="{4B5B15E1-468C-1F4E-AFB8-A469E5A2D362}" srcOrd="0" destOrd="0" presId="urn:microsoft.com/office/officeart/2005/8/layout/vList2"/>
    <dgm:cxn modelId="{20A89473-8A43-485A-A0DD-B46AE574F5EA}" srcId="{1EFB2B96-F098-42F9-90C4-0E50873BC0DD}" destId="{B19567BC-94DA-44CF-9E1B-F11DDA4C6739}" srcOrd="2" destOrd="0" parTransId="{D6407A3C-5DDB-479E-B484-F23D21AEF67C}" sibTransId="{1F0D8ED9-E048-4C96-8971-54C604BDA3CF}"/>
    <dgm:cxn modelId="{9FAC2194-C1DE-9D4D-AA1E-6283D247B3B3}" type="presOf" srcId="{1EFB2B96-F098-42F9-90C4-0E50873BC0DD}" destId="{33A68ADA-B3FB-064D-B102-72AA9545F853}" srcOrd="0" destOrd="0" presId="urn:microsoft.com/office/officeart/2005/8/layout/vList2"/>
    <dgm:cxn modelId="{440D57B2-FEF0-4B8D-B161-586718B9A285}" srcId="{1EFB2B96-F098-42F9-90C4-0E50873BC0DD}" destId="{E52E494F-BEC0-4FB5-8E88-41415DFF02EF}" srcOrd="0" destOrd="0" parTransId="{1D271885-F757-4EBC-A282-14609FD381D3}" sibTransId="{9103C311-FA38-4135-926B-A04EC2010961}"/>
    <dgm:cxn modelId="{C64EB0BC-FB42-49C5-8D35-A8802107DBFD}" srcId="{1EFB2B96-F098-42F9-90C4-0E50873BC0DD}" destId="{36925654-F203-47EB-822A-5E6ECF71D791}" srcOrd="3" destOrd="0" parTransId="{0D96EA8D-714E-40B3-BC60-F6D90C461246}" sibTransId="{CFC54715-FCB7-437E-8EBD-5493FADED97A}"/>
    <dgm:cxn modelId="{9B92B5DF-AEBB-B54B-A984-66AD67A860A4}" type="presOf" srcId="{36925654-F203-47EB-822A-5E6ECF71D791}" destId="{ACF38130-EC07-6E4F-9F5F-27C5477AE162}" srcOrd="0" destOrd="0" presId="urn:microsoft.com/office/officeart/2005/8/layout/vList2"/>
    <dgm:cxn modelId="{7BEDFE3C-9900-7447-AEFC-CFF12DCF4DB5}" type="presParOf" srcId="{33A68ADA-B3FB-064D-B102-72AA9545F853}" destId="{79DB531B-1EC3-8544-99FA-C53C032503BC}" srcOrd="0" destOrd="0" presId="urn:microsoft.com/office/officeart/2005/8/layout/vList2"/>
    <dgm:cxn modelId="{2054BAE0-C2C9-7B41-A87D-A11E1929CD3F}" type="presParOf" srcId="{33A68ADA-B3FB-064D-B102-72AA9545F853}" destId="{567ACBDB-0B45-B743-AAC2-FFC95081CD88}" srcOrd="1" destOrd="0" presId="urn:microsoft.com/office/officeart/2005/8/layout/vList2"/>
    <dgm:cxn modelId="{73126F5D-BB38-8C4E-A992-FB7023E236D2}" type="presParOf" srcId="{33A68ADA-B3FB-064D-B102-72AA9545F853}" destId="{4B5B15E1-468C-1F4E-AFB8-A469E5A2D362}" srcOrd="2" destOrd="0" presId="urn:microsoft.com/office/officeart/2005/8/layout/vList2"/>
    <dgm:cxn modelId="{72277A8A-3349-584A-9A3B-2048237A3E80}" type="presParOf" srcId="{33A68ADA-B3FB-064D-B102-72AA9545F853}" destId="{20AF4255-653E-0645-9FA8-7532422293EC}" srcOrd="3" destOrd="0" presId="urn:microsoft.com/office/officeart/2005/8/layout/vList2"/>
    <dgm:cxn modelId="{B98E9CEF-F896-874D-A02E-530BC5D94B01}" type="presParOf" srcId="{33A68ADA-B3FB-064D-B102-72AA9545F853}" destId="{FE0B4C0C-A340-0E4E-AF35-3C9B804B1385}" srcOrd="4" destOrd="0" presId="urn:microsoft.com/office/officeart/2005/8/layout/vList2"/>
    <dgm:cxn modelId="{B99B4472-E8A6-2E4F-B30E-6930388A67AA}" type="presParOf" srcId="{33A68ADA-B3FB-064D-B102-72AA9545F853}" destId="{257CB669-3BC8-684C-9BDC-F4A074DFD626}" srcOrd="5" destOrd="0" presId="urn:microsoft.com/office/officeart/2005/8/layout/vList2"/>
    <dgm:cxn modelId="{BBB52C47-2B87-0945-9739-37716F1AFA17}" type="presParOf" srcId="{33A68ADA-B3FB-064D-B102-72AA9545F853}" destId="{ACF38130-EC07-6E4F-9F5F-27C5477AE162}"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DB531B-1EC3-8544-99FA-C53C032503BC}">
      <dsp:nvSpPr>
        <dsp:cNvPr id="0" name=""/>
        <dsp:cNvSpPr/>
      </dsp:nvSpPr>
      <dsp:spPr>
        <a:xfrm>
          <a:off x="0" y="56567"/>
          <a:ext cx="4123909" cy="100386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How do you solve the missions?</a:t>
          </a:r>
        </a:p>
      </dsp:txBody>
      <dsp:txXfrm>
        <a:off x="49004" y="105571"/>
        <a:ext cx="4025901" cy="905852"/>
      </dsp:txXfrm>
    </dsp:sp>
    <dsp:sp modelId="{4B5B15E1-468C-1F4E-AFB8-A469E5A2D362}">
      <dsp:nvSpPr>
        <dsp:cNvPr id="0" name=""/>
        <dsp:cNvSpPr/>
      </dsp:nvSpPr>
      <dsp:spPr>
        <a:xfrm>
          <a:off x="0" y="1135307"/>
          <a:ext cx="4123909" cy="100386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How did you come up with that particular solution?</a:t>
          </a:r>
        </a:p>
      </dsp:txBody>
      <dsp:txXfrm>
        <a:off x="49004" y="1184311"/>
        <a:ext cx="4025901" cy="905852"/>
      </dsp:txXfrm>
    </dsp:sp>
    <dsp:sp modelId="{FE0B4C0C-A340-0E4E-AF35-3C9B804B1385}">
      <dsp:nvSpPr>
        <dsp:cNvPr id="0" name=""/>
        <dsp:cNvSpPr/>
      </dsp:nvSpPr>
      <dsp:spPr>
        <a:xfrm>
          <a:off x="0" y="2214047"/>
          <a:ext cx="4123909" cy="100386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How did that solution change over time?</a:t>
          </a:r>
        </a:p>
      </dsp:txBody>
      <dsp:txXfrm>
        <a:off x="49004" y="2263051"/>
        <a:ext cx="4025901" cy="905852"/>
      </dsp:txXfrm>
    </dsp:sp>
    <dsp:sp modelId="{ACF38130-EC07-6E4F-9F5F-27C5477AE162}">
      <dsp:nvSpPr>
        <dsp:cNvPr id="0" name=""/>
        <dsp:cNvSpPr/>
      </dsp:nvSpPr>
      <dsp:spPr>
        <a:xfrm>
          <a:off x="0" y="3292787"/>
          <a:ext cx="4123909" cy="1003860"/>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Do you solve a particular mission in an unusual way?</a:t>
          </a:r>
        </a:p>
      </dsp:txBody>
      <dsp:txXfrm>
        <a:off x="49004" y="3341791"/>
        <a:ext cx="4025901" cy="90585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354B44E-40A3-0E46-B16A-9BF1250A248B}" type="datetimeFigureOut">
              <a:rPr lang="en-US" smtClean="0"/>
              <a:t>8/5/24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CDF1604-CF25-2840-A4A3-96CDE3604995}" type="slidenum">
              <a:rPr lang="en-US" smtClean="0"/>
              <a:t>‹#›</a:t>
            </a:fld>
            <a:endParaRPr lang="en-US"/>
          </a:p>
        </p:txBody>
      </p:sp>
    </p:spTree>
    <p:extLst>
      <p:ext uri="{BB962C8B-B14F-4D97-AF65-F5344CB8AC3E}">
        <p14:creationId xmlns:p14="http://schemas.microsoft.com/office/powerpoint/2010/main" val="175635781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6AD16C-2DB4-6642-BAD4-9ED973A087A0}" type="datetimeFigureOut">
              <a:rPr lang="en-US" smtClean="0"/>
              <a:t>8/5/24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5BF589-3978-3C45-966B-D7B7A71F2A02}" type="slidenum">
              <a:rPr lang="en-US" smtClean="0"/>
              <a:t>‹#›</a:t>
            </a:fld>
            <a:endParaRPr lang="en-US"/>
          </a:p>
        </p:txBody>
      </p:sp>
    </p:spTree>
    <p:extLst>
      <p:ext uri="{BB962C8B-B14F-4D97-AF65-F5344CB8AC3E}">
        <p14:creationId xmlns:p14="http://schemas.microsoft.com/office/powerpoint/2010/main" val="317884166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a:t>
            </a:fld>
            <a:endParaRPr lang="en-US"/>
          </a:p>
        </p:txBody>
      </p:sp>
    </p:spTree>
    <p:extLst>
      <p:ext uri="{BB962C8B-B14F-4D97-AF65-F5344CB8AC3E}">
        <p14:creationId xmlns:p14="http://schemas.microsoft.com/office/powerpoint/2010/main" val="1678381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13</a:t>
            </a:fld>
            <a:endParaRPr lang="en-US"/>
          </a:p>
        </p:txBody>
      </p:sp>
    </p:spTree>
    <p:extLst>
      <p:ext uri="{BB962C8B-B14F-4D97-AF65-F5344CB8AC3E}">
        <p14:creationId xmlns:p14="http://schemas.microsoft.com/office/powerpoint/2010/main" val="12495079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48BF97D-B9B9-3845-9C62-AD7D1781E4B6}"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userDrawn="1"/>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2" name="Rectangle 11"/>
          <p:cNvSpPr/>
          <p:nvPr userDrawn="1"/>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3" name="Rectangle 12"/>
          <p:cNvSpPr/>
          <p:nvPr userDrawn="1"/>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610615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373FF96-B0B6-844A-B35A-CB8C146E780F}"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543394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B4D8FD9-5009-EC47-BDE7-6441C9F679E5}"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6128360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32517" y="3427224"/>
            <a:ext cx="6858000" cy="914400"/>
          </a:xfrm>
        </p:spPr>
        <p:txBody>
          <a:bodyPr/>
          <a:lstStyle>
            <a:lvl1pPr marL="0" indent="0" algn="ctr">
              <a:buNone/>
              <a:defRPr b="0" cap="none"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BCD140-DF51-5B44-ABB9-8EDED78189F3}" type="datetime1">
              <a:rPr lang="en-US" smtClean="0"/>
              <a:t>8/5/24</a:t>
            </a:fld>
            <a:endParaRPr lang="en-US"/>
          </a:p>
        </p:txBody>
      </p:sp>
      <p:sp>
        <p:nvSpPr>
          <p:cNvPr id="5" name="Footer Placeholder 4"/>
          <p:cNvSpPr>
            <a:spLocks noGrp="1"/>
          </p:cNvSpPr>
          <p:nvPr>
            <p:ph type="ftr" sz="quarter" idx="11"/>
          </p:nvPr>
        </p:nvSpPr>
        <p:spPr>
          <a:xfrm>
            <a:off x="457200" y="6492875"/>
            <a:ext cx="3945988" cy="282095"/>
          </a:xfrm>
        </p:spPr>
        <p:txBody>
          <a:bodyPr/>
          <a:lstStyle/>
          <a:p>
            <a:r>
              <a:rPr lang="en-US"/>
              <a:t>© 2023, FLLTutorials.com. Last Edit 8/06/2024</a:t>
            </a:r>
          </a:p>
        </p:txBody>
      </p:sp>
      <p:sp>
        <p:nvSpPr>
          <p:cNvPr id="6" name="Slide Number Placeholder 5"/>
          <p:cNvSpPr>
            <a:spLocks noGrp="1"/>
          </p:cNvSpPr>
          <p:nvPr>
            <p:ph type="sldNum" sz="quarter" idx="12"/>
          </p:nvPr>
        </p:nvSpPr>
        <p:spPr>
          <a:xfrm>
            <a:off x="8484242" y="6341733"/>
            <a:ext cx="588319"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8904666"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2" descr="EV3Lessons.com"/>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90896" y="400415"/>
            <a:ext cx="7741243" cy="2875320"/>
          </a:xfrm>
          <a:prstGeom prst="rect">
            <a:avLst/>
          </a:prstGeom>
          <a:noFill/>
          <a:extLst>
            <a:ext uri="{909E8E84-426E-40dd-AFC4-6F175D3DCCD1}">
              <a14:hiddenFill xmlns:a14="http://schemas.microsoft.com/office/drawing/2010/main" xmlns="">
                <a:solidFill>
                  <a:srgbClr val="FFFFFF"/>
                </a:solidFill>
              </a14:hiddenFill>
            </a:ext>
          </a:extLst>
        </p:spPr>
      </p:pic>
      <p:sp>
        <p:nvSpPr>
          <p:cNvPr id="14" name="Title 1"/>
          <p:cNvSpPr>
            <a:spLocks noGrp="1"/>
          </p:cNvSpPr>
          <p:nvPr>
            <p:ph type="ctrTitle" hasCustomPrompt="1"/>
          </p:nvPr>
        </p:nvSpPr>
        <p:spPr>
          <a:xfrm>
            <a:off x="502903" y="5741850"/>
            <a:ext cx="8117227" cy="602769"/>
          </a:xfrm>
        </p:spPr>
        <p:txBody>
          <a:bodyPr>
            <a:noAutofit/>
          </a:bodyPr>
          <a:lstStyle>
            <a:lvl1pPr>
              <a:defRPr sz="2800"/>
            </a:lvl1pPr>
          </a:lstStyle>
          <a:p>
            <a:pPr algn="ctr"/>
            <a:r>
              <a:rPr lang="en-US" sz="3200" dirty="0"/>
              <a:t>BEGINNER PROGRAMMING LESSON</a:t>
            </a:r>
          </a:p>
        </p:txBody>
      </p:sp>
      <p:sp>
        <p:nvSpPr>
          <p:cNvPr id="15" name="TextBox 14"/>
          <p:cNvSpPr txBox="1"/>
          <p:nvPr/>
        </p:nvSpPr>
        <p:spPr>
          <a:xfrm>
            <a:off x="2078568" y="4119917"/>
            <a:ext cx="4965896" cy="369332"/>
          </a:xfrm>
          <a:prstGeom prst="rect">
            <a:avLst/>
          </a:prstGeom>
          <a:noFill/>
        </p:spPr>
        <p:txBody>
          <a:bodyPr wrap="square" rtlCol="0">
            <a:spAutoFit/>
          </a:bodyPr>
          <a:lstStyle/>
          <a:p>
            <a:pPr algn="ctr"/>
            <a:r>
              <a:rPr lang="en-US" dirty="0"/>
              <a:t>By Sanjay and Arvind </a:t>
            </a:r>
            <a:r>
              <a:rPr lang="en-US" dirty="0" err="1"/>
              <a:t>Seshan</a:t>
            </a:r>
            <a:endParaRPr lang="en-US" dirty="0"/>
          </a:p>
        </p:txBody>
      </p:sp>
      <p:sp>
        <p:nvSpPr>
          <p:cNvPr id="16" name="Rectangle 15"/>
          <p:cNvSpPr/>
          <p:nvPr userDrawn="1"/>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7" name="Rectangle 16"/>
          <p:cNvSpPr/>
          <p:nvPr userDrawn="1"/>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8" name="Rectangle 17"/>
          <p:cNvSpPr/>
          <p:nvPr userDrawn="1"/>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4866436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E82416-0944-D84A-B91A-F97F9505CA35}"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a:xfrm>
            <a:off x="8457383" y="6376457"/>
            <a:ext cx="627256" cy="365125"/>
          </a:xfrm>
          <a:prstGeom prst="rect">
            <a:avLst/>
          </a:prstGeo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474246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F046A553-012E-DE45-B82E-B828C20E13F4}" type="datetime1">
              <a:rPr lang="en-US" smtClean="0"/>
              <a:t>8/5/24</a:t>
            </a:fld>
            <a:endParaRPr lang="en-US"/>
          </a:p>
        </p:txBody>
      </p:sp>
      <p:sp>
        <p:nvSpPr>
          <p:cNvPr id="8" name="Slide Number Placeholder 7"/>
          <p:cNvSpPr>
            <a:spLocks noGrp="1"/>
          </p:cNvSpPr>
          <p:nvPr>
            <p:ph type="sldNum" sz="quarter" idx="11"/>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2023, FLLTutorials.com. Last Edit 8/06/2024</a:t>
            </a:r>
          </a:p>
        </p:txBody>
      </p:sp>
    </p:spTree>
    <p:extLst>
      <p:ext uri="{BB962C8B-B14F-4D97-AF65-F5344CB8AC3E}">
        <p14:creationId xmlns:p14="http://schemas.microsoft.com/office/powerpoint/2010/main" val="3494074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036D535-FB34-1C4D-8F5F-7EE227606571}"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2700153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91F6B3A-ED79-C045-B0E5-3E35543ED063}" type="datetime1">
              <a:rPr lang="en-US" smtClean="0"/>
              <a:t>8/5/24</a:t>
            </a:fld>
            <a:endParaRPr lang="en-US"/>
          </a:p>
        </p:txBody>
      </p:sp>
      <p:sp>
        <p:nvSpPr>
          <p:cNvPr id="8" name="Footer Placeholder 7"/>
          <p:cNvSpPr>
            <a:spLocks noGrp="1"/>
          </p:cNvSpPr>
          <p:nvPr>
            <p:ph type="ftr" sz="quarter" idx="11"/>
          </p:nvPr>
        </p:nvSpPr>
        <p:spPr/>
        <p:txBody>
          <a:bodyPr/>
          <a:lstStyle/>
          <a:p>
            <a:r>
              <a:rPr lang="en-US"/>
              <a:t>© 2023, FLLTutorials.com. Last Edit 8/06/2024</a:t>
            </a:r>
          </a:p>
        </p:txBody>
      </p:sp>
      <p:sp>
        <p:nvSpPr>
          <p:cNvPr id="10"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3081543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C615A98-35CD-2842-AAAF-959AD80E311B}" type="datetime1">
              <a:rPr lang="en-US" smtClean="0"/>
              <a:t>8/5/24</a:t>
            </a:fld>
            <a:endParaRPr lang="en-US"/>
          </a:p>
        </p:txBody>
      </p:sp>
      <p:sp>
        <p:nvSpPr>
          <p:cNvPr id="4" name="Footer Placeholder 3"/>
          <p:cNvSpPr>
            <a:spLocks noGrp="1"/>
          </p:cNvSpPr>
          <p:nvPr>
            <p:ph type="ftr" sz="quarter" idx="11"/>
          </p:nvPr>
        </p:nvSpPr>
        <p:spPr/>
        <p:txBody>
          <a:bodyPr/>
          <a:lstStyle/>
          <a:p>
            <a:r>
              <a:rPr lang="en-US"/>
              <a:t>© 2023, FLLTutorials.com. Last Edit 8/06/2024</a:t>
            </a:r>
          </a:p>
        </p:txBody>
      </p:sp>
      <p:sp>
        <p:nvSpPr>
          <p:cNvPr id="6"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129690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57DB58-92F4-E043-B671-E54029AF48D7}" type="datetime1">
              <a:rPr lang="en-US" smtClean="0"/>
              <a:t>8/5/24</a:t>
            </a:fld>
            <a:endParaRPr lang="en-US"/>
          </a:p>
        </p:txBody>
      </p:sp>
      <p:sp>
        <p:nvSpPr>
          <p:cNvPr id="3" name="Footer Placeholder 2"/>
          <p:cNvSpPr>
            <a:spLocks noGrp="1"/>
          </p:cNvSpPr>
          <p:nvPr>
            <p:ph type="ftr" sz="quarter" idx="11"/>
          </p:nvPr>
        </p:nvSpPr>
        <p:spPr/>
        <p:txBody>
          <a:bodyPr/>
          <a:lstStyle/>
          <a:p>
            <a:r>
              <a:rPr lang="en-US"/>
              <a:t>© 2023, FLLTutorials.com. Last Edit 8/06/2024</a:t>
            </a:r>
          </a:p>
        </p:txBody>
      </p:sp>
      <p:sp>
        <p:nvSpPr>
          <p:cNvPr id="4" name="Slide Number Placeholder 3"/>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6626472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017A1FA-3432-AB4F-AC2C-6974CC13CEEA}"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55502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D53F32-27C9-5548-85BE-3C4CB3CFC54A}"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a:xfrm>
            <a:off x="8381522" y="6269672"/>
            <a:ext cx="642303" cy="365125"/>
          </a:xfr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2705032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93F0A8C-B9DA-0C4F-BCCB-856E0AB48968}"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63832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D3ABEA6-4206-794A-A17F-57F05EEC6BB3}"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88445911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D76A28-B2C7-D643-B5C3-DEFC16252EDF}"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225076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97E85F3-309A-A047-811B-084DD9385322}"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002838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30F4A65-4FE5-E247-8160-639C7D9A8902}"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8432860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E1752B-CD95-9F43-B0F1-31600D00DCC7}"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5090129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BB85140-1D6E-0646-9DC6-FB9996F59F94}"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525115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845F82-64D8-AC4D-8768-3B57746FBE7A}" type="datetime1">
              <a:rPr lang="en-US" smtClean="0"/>
              <a:t>8/5/24</a:t>
            </a:fld>
            <a:endParaRPr lang="en-US"/>
          </a:p>
        </p:txBody>
      </p:sp>
      <p:sp>
        <p:nvSpPr>
          <p:cNvPr id="8" name="Footer Placeholder 7"/>
          <p:cNvSpPr>
            <a:spLocks noGrp="1"/>
          </p:cNvSpPr>
          <p:nvPr>
            <p:ph type="ftr" sz="quarter" idx="11"/>
          </p:nvPr>
        </p:nvSpPr>
        <p:spPr/>
        <p:txBody>
          <a:bodyPr/>
          <a:lstStyle/>
          <a:p>
            <a:r>
              <a:rPr lang="en-US"/>
              <a:t>© 2023, FLLTutorials.com. Last Edit 8/06/2024</a:t>
            </a:r>
          </a:p>
        </p:txBody>
      </p:sp>
      <p:sp>
        <p:nvSpPr>
          <p:cNvPr id="9" name="Slide Number Placeholder 8"/>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13492323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0BBCECE-6213-F04F-A5EC-040FA5B331E5}" type="datetime1">
              <a:rPr lang="en-US" smtClean="0"/>
              <a:t>8/5/24</a:t>
            </a:fld>
            <a:endParaRPr lang="en-US"/>
          </a:p>
        </p:txBody>
      </p:sp>
      <p:sp>
        <p:nvSpPr>
          <p:cNvPr id="4" name="Footer Placeholder 3"/>
          <p:cNvSpPr>
            <a:spLocks noGrp="1"/>
          </p:cNvSpPr>
          <p:nvPr>
            <p:ph type="ftr" sz="quarter" idx="11"/>
          </p:nvPr>
        </p:nvSpPr>
        <p:spPr/>
        <p:txBody>
          <a:bodyPr/>
          <a:lstStyle/>
          <a:p>
            <a:r>
              <a:rPr lang="en-US"/>
              <a:t>© 2023, FLLTutorials.com. Last Edit 8/06/2024</a:t>
            </a:r>
          </a:p>
        </p:txBody>
      </p:sp>
      <p:sp>
        <p:nvSpPr>
          <p:cNvPr id="5" name="Slide Number Placeholder 4"/>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70512521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1EC828-0DF1-F645-8A46-E25524FD169C}" type="datetime1">
              <a:rPr lang="en-US" smtClean="0"/>
              <a:t>8/5/24</a:t>
            </a:fld>
            <a:endParaRPr lang="en-US"/>
          </a:p>
        </p:txBody>
      </p:sp>
      <p:sp>
        <p:nvSpPr>
          <p:cNvPr id="3" name="Footer Placeholder 2"/>
          <p:cNvSpPr>
            <a:spLocks noGrp="1"/>
          </p:cNvSpPr>
          <p:nvPr>
            <p:ph type="ftr" sz="quarter" idx="11"/>
          </p:nvPr>
        </p:nvSpPr>
        <p:spPr/>
        <p:txBody>
          <a:bodyPr/>
          <a:lstStyle/>
          <a:p>
            <a:r>
              <a:rPr lang="en-US"/>
              <a:t>© 2023, FLLTutorials.com. Last Edit 8/06/2024</a:t>
            </a:r>
          </a:p>
        </p:txBody>
      </p:sp>
      <p:sp>
        <p:nvSpPr>
          <p:cNvPr id="4" name="Slide Number Placeholder 3"/>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224791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41A1E788-529E-504A-8939-F95346268959}" type="datetime1">
              <a:rPr lang="en-US" smtClean="0"/>
              <a:t>8/5/24</a:t>
            </a:fld>
            <a:endParaRPr lang="en-US"/>
          </a:p>
        </p:txBody>
      </p:sp>
      <p:sp>
        <p:nvSpPr>
          <p:cNvPr id="8" name="Slide Number Placeholder 7"/>
          <p:cNvSpPr>
            <a:spLocks noGrp="1"/>
          </p:cNvSpPr>
          <p:nvPr>
            <p:ph type="sldNum" sz="quarter" idx="11"/>
          </p:nvPr>
        </p:nvSpPr>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2023, FLLTutorials.com. Last Edit 8/06/2024</a:t>
            </a:r>
          </a:p>
        </p:txBody>
      </p:sp>
    </p:spTree>
    <p:extLst>
      <p:ext uri="{BB962C8B-B14F-4D97-AF65-F5344CB8AC3E}">
        <p14:creationId xmlns:p14="http://schemas.microsoft.com/office/powerpoint/2010/main" val="8006119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3AB395-4D51-0F46-96AF-768C8995A33D}"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44144621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1F9158-E5D3-D241-B3A0-618C80C69C37}"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6234968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EC95E23-BA32-6B41-8CAC-205F4DFD5C0A}"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395333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0378A46-0A75-1847-B69F-D9A347A356B9}"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5359741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6252A0D-C02E-7B41-B4D8-64185F41A3C7}"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2" name="Rectangle 11"/>
          <p:cNvSpPr/>
          <p:nvPr/>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3" name="Rectangle 12"/>
          <p:cNvSpPr/>
          <p:nvPr/>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0" name="Rectangle 9"/>
          <p:cNvSpPr/>
          <p:nvPr userDrawn="1"/>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userDrawn="1"/>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5" name="Rectangle 14"/>
          <p:cNvSpPr/>
          <p:nvPr userDrawn="1"/>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98323246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49F087-3DB2-B44F-B7DB-724E957B207F}"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a:xfrm>
            <a:off x="8381522" y="6269672"/>
            <a:ext cx="642303" cy="365125"/>
          </a:xfr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30144281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38981DF9-425D-AB4C-AEDF-E7CBA537B983}" type="datetime1">
              <a:rPr lang="en-US" smtClean="0"/>
              <a:t>8/5/24</a:t>
            </a:fld>
            <a:endParaRPr lang="en-US"/>
          </a:p>
        </p:txBody>
      </p:sp>
      <p:sp>
        <p:nvSpPr>
          <p:cNvPr id="8" name="Slide Number Placeholder 7"/>
          <p:cNvSpPr>
            <a:spLocks noGrp="1"/>
          </p:cNvSpPr>
          <p:nvPr>
            <p:ph type="sldNum" sz="quarter" idx="11"/>
          </p:nvPr>
        </p:nvSpPr>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2023, FLLTutorials.com. Last Edit 8/06/2024</a:t>
            </a:r>
          </a:p>
        </p:txBody>
      </p:sp>
    </p:spTree>
    <p:extLst>
      <p:ext uri="{BB962C8B-B14F-4D97-AF65-F5344CB8AC3E}">
        <p14:creationId xmlns:p14="http://schemas.microsoft.com/office/powerpoint/2010/main" val="4355188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0F6510-2B01-CF4D-A5F9-461A7A9FC1BD}"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14109339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734B159-7927-F243-BAAB-55C18F5DCA94}" type="datetime1">
              <a:rPr lang="en-US" smtClean="0"/>
              <a:t>8/5/24</a:t>
            </a:fld>
            <a:endParaRPr lang="en-US"/>
          </a:p>
        </p:txBody>
      </p:sp>
      <p:sp>
        <p:nvSpPr>
          <p:cNvPr id="8" name="Footer Placeholder 7"/>
          <p:cNvSpPr>
            <a:spLocks noGrp="1"/>
          </p:cNvSpPr>
          <p:nvPr>
            <p:ph type="ftr" sz="quarter" idx="11"/>
          </p:nvPr>
        </p:nvSpPr>
        <p:spPr/>
        <p:txBody>
          <a:bodyPr/>
          <a:lstStyle/>
          <a:p>
            <a:r>
              <a:rPr lang="en-US"/>
              <a:t>© 2023, FLLTutorials.com. Last Edit 8/06/2024</a:t>
            </a:r>
          </a:p>
        </p:txBody>
      </p:sp>
      <p:sp>
        <p:nvSpPr>
          <p:cNvPr id="9" name="Slide Number Placeholder 8"/>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3277220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02A4B78-98D5-1842-9C56-D01272838951}" type="datetime1">
              <a:rPr lang="en-US" smtClean="0"/>
              <a:t>8/5/24</a:t>
            </a:fld>
            <a:endParaRPr lang="en-US"/>
          </a:p>
        </p:txBody>
      </p:sp>
      <p:sp>
        <p:nvSpPr>
          <p:cNvPr id="4" name="Footer Placeholder 3"/>
          <p:cNvSpPr>
            <a:spLocks noGrp="1"/>
          </p:cNvSpPr>
          <p:nvPr>
            <p:ph type="ftr" sz="quarter" idx="11"/>
          </p:nvPr>
        </p:nvSpPr>
        <p:spPr/>
        <p:txBody>
          <a:bodyPr/>
          <a:lstStyle/>
          <a:p>
            <a:r>
              <a:rPr lang="en-US"/>
              <a:t>© 2023, FLLTutorials.com. Last Edit 8/06/2024</a:t>
            </a:r>
          </a:p>
        </p:txBody>
      </p:sp>
      <p:sp>
        <p:nvSpPr>
          <p:cNvPr id="5" name="Slide Number Placeholder 4"/>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522002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02642D19-070D-424C-8F79-590F60C9A93E}"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8356217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D12355-D0DF-224B-8671-06CA2351C903}" type="datetime1">
              <a:rPr lang="en-US" smtClean="0"/>
              <a:t>8/5/24</a:t>
            </a:fld>
            <a:endParaRPr lang="en-US"/>
          </a:p>
        </p:txBody>
      </p:sp>
      <p:sp>
        <p:nvSpPr>
          <p:cNvPr id="3" name="Footer Placeholder 2"/>
          <p:cNvSpPr>
            <a:spLocks noGrp="1"/>
          </p:cNvSpPr>
          <p:nvPr>
            <p:ph type="ftr" sz="quarter" idx="11"/>
          </p:nvPr>
        </p:nvSpPr>
        <p:spPr/>
        <p:txBody>
          <a:bodyPr/>
          <a:lstStyle/>
          <a:p>
            <a:r>
              <a:rPr lang="en-US"/>
              <a:t>© 2023, FLLTutorials.com. Last Edit 8/06/2024</a:t>
            </a:r>
          </a:p>
        </p:txBody>
      </p:sp>
      <p:sp>
        <p:nvSpPr>
          <p:cNvPr id="4" name="Slide Number Placeholder 3"/>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82377326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5932C5A-488F-2E4A-A552-12605D44FDAE}"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012541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6A970A-D3A2-BD44-BD4A-103491A22E2A}"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764012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9B41FC-C94A-D140-B7F5-42D7A4006E42}"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6304114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ACAEDE-AA20-F049-9E89-58D2F1583BEB}"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78812378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32517" y="3427224"/>
            <a:ext cx="6858000" cy="914400"/>
          </a:xfrm>
        </p:spPr>
        <p:txBody>
          <a:bodyPr/>
          <a:lstStyle>
            <a:lvl1pPr marL="0" indent="0" algn="ctr">
              <a:buNone/>
              <a:defRPr b="0" cap="none"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CAFDF2-7777-DB4E-9896-71BCDB0A6FE1}" type="datetime1">
              <a:rPr lang="en-US" smtClean="0"/>
              <a:t>8/5/24</a:t>
            </a:fld>
            <a:endParaRPr lang="en-US"/>
          </a:p>
        </p:txBody>
      </p:sp>
      <p:sp>
        <p:nvSpPr>
          <p:cNvPr id="5" name="Footer Placeholder 4"/>
          <p:cNvSpPr>
            <a:spLocks noGrp="1"/>
          </p:cNvSpPr>
          <p:nvPr>
            <p:ph type="ftr" sz="quarter" idx="11"/>
          </p:nvPr>
        </p:nvSpPr>
        <p:spPr>
          <a:xfrm>
            <a:off x="457200" y="6492875"/>
            <a:ext cx="3945988" cy="282095"/>
          </a:xfrm>
        </p:spPr>
        <p:txBody>
          <a:bodyPr/>
          <a:lstStyle/>
          <a:p>
            <a:r>
              <a:rPr lang="en-US"/>
              <a:t>© 2023, FLLTutorials.com. Last Edit 8/06/2024</a:t>
            </a:r>
          </a:p>
        </p:txBody>
      </p:sp>
      <p:sp>
        <p:nvSpPr>
          <p:cNvPr id="6" name="Slide Number Placeholder 5"/>
          <p:cNvSpPr>
            <a:spLocks noGrp="1"/>
          </p:cNvSpPr>
          <p:nvPr>
            <p:ph type="sldNum" sz="quarter" idx="12"/>
          </p:nvPr>
        </p:nvSpPr>
        <p:spPr>
          <a:xfrm>
            <a:off x="8484242" y="6341733"/>
            <a:ext cx="588319"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11" name="Rectangle 10"/>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8904666"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Title 1"/>
          <p:cNvSpPr>
            <a:spLocks noGrp="1"/>
          </p:cNvSpPr>
          <p:nvPr>
            <p:ph type="ctrTitle" hasCustomPrompt="1"/>
          </p:nvPr>
        </p:nvSpPr>
        <p:spPr>
          <a:xfrm>
            <a:off x="502903" y="5741850"/>
            <a:ext cx="8117227" cy="602769"/>
          </a:xfrm>
        </p:spPr>
        <p:txBody>
          <a:bodyPr>
            <a:noAutofit/>
          </a:bodyPr>
          <a:lstStyle>
            <a:lvl1pPr>
              <a:defRPr sz="2800"/>
            </a:lvl1pPr>
          </a:lstStyle>
          <a:p>
            <a:pPr algn="ctr"/>
            <a:r>
              <a:rPr lang="en-US" sz="3200" dirty="0"/>
              <a:t>BEGINNER PROGRAMMING LESSON</a:t>
            </a:r>
          </a:p>
        </p:txBody>
      </p:sp>
      <p:sp>
        <p:nvSpPr>
          <p:cNvPr id="15" name="TextBox 14"/>
          <p:cNvSpPr txBox="1"/>
          <p:nvPr/>
        </p:nvSpPr>
        <p:spPr>
          <a:xfrm>
            <a:off x="2078568" y="4119917"/>
            <a:ext cx="4965896" cy="369332"/>
          </a:xfrm>
          <a:prstGeom prst="rect">
            <a:avLst/>
          </a:prstGeom>
          <a:noFill/>
        </p:spPr>
        <p:txBody>
          <a:bodyPr wrap="square" rtlCol="0">
            <a:spAutoFit/>
          </a:bodyPr>
          <a:lstStyle/>
          <a:p>
            <a:pPr algn="ctr"/>
            <a:r>
              <a:rPr lang="en-US" dirty="0"/>
              <a:t>By Sanjay and Arvind </a:t>
            </a:r>
            <a:r>
              <a:rPr lang="en-US" dirty="0" err="1"/>
              <a:t>Seshan</a:t>
            </a:r>
            <a:endParaRPr lang="en-US" dirty="0"/>
          </a:p>
        </p:txBody>
      </p:sp>
      <p:sp>
        <p:nvSpPr>
          <p:cNvPr id="16" name="Rectangle 15"/>
          <p:cNvSpPr/>
          <p:nvPr/>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7" name="Rectangle 16"/>
          <p:cNvSpPr/>
          <p:nvPr/>
        </p:nvSpPr>
        <p:spPr>
          <a:xfrm>
            <a:off x="8959041"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8" name="Rectangle 17"/>
          <p:cNvSpPr/>
          <p:nvPr/>
        </p:nvSpPr>
        <p:spPr>
          <a:xfrm>
            <a:off x="8923137"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9" name="Rectangle 18"/>
          <p:cNvSpPr/>
          <p:nvPr/>
        </p:nvSpPr>
        <p:spPr>
          <a:xfrm>
            <a:off x="3006" y="2895600"/>
            <a:ext cx="147895" cy="39624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20" name="Rectangle 19"/>
          <p:cNvSpPr/>
          <p:nvPr/>
        </p:nvSpPr>
        <p:spPr>
          <a:xfrm>
            <a:off x="3520" y="0"/>
            <a:ext cx="184958" cy="28956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21" name="Rectangle 20"/>
          <p:cNvSpPr/>
          <p:nvPr/>
        </p:nvSpPr>
        <p:spPr>
          <a:xfrm>
            <a:off x="15477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pic>
        <p:nvPicPr>
          <p:cNvPr id="22" name="Picture 21" descr="A screenshot of a cell phone&#10;&#10;Description generated with very high confidence">
            <a:extLst>
              <a:ext uri="{FF2B5EF4-FFF2-40B4-BE49-F238E27FC236}">
                <a16:creationId xmlns:a16="http://schemas.microsoft.com/office/drawing/2014/main" id="{A3F2940E-D6B0-4889-82D3-031E7DE99E6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428625" y="88749"/>
            <a:ext cx="8277216" cy="3038533"/>
          </a:xfrm>
          <a:prstGeom prst="rect">
            <a:avLst/>
          </a:prstGeom>
        </p:spPr>
      </p:pic>
    </p:spTree>
    <p:extLst>
      <p:ext uri="{BB962C8B-B14F-4D97-AF65-F5344CB8AC3E}">
        <p14:creationId xmlns:p14="http://schemas.microsoft.com/office/powerpoint/2010/main" val="203452085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idx="1"/>
          </p:nvPr>
        </p:nvSpPr>
        <p:spPr>
          <a:xfrm>
            <a:off x="457200" y="1752600"/>
            <a:ext cx="8245474" cy="4373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D82656-9132-1B4B-BB90-7CD237C8E345}"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a:xfrm>
            <a:off x="8457383" y="6376457"/>
            <a:ext cx="627256" cy="365125"/>
          </a:xfrm>
          <a:prstGeom prst="rect">
            <a:avLst/>
          </a:prstGeom>
        </p:spPr>
        <p:txBody>
          <a:bodyPr/>
          <a:lstStyle/>
          <a:p>
            <a:fld id="{4DBC7FC8-25FB-FC45-8177-2B991DA6778C}" type="slidenum">
              <a:rPr lang="en-US" smtClean="0"/>
              <a:t>‹#›</a:t>
            </a:fld>
            <a:endParaRPr lang="en-US" dirty="0"/>
          </a:p>
        </p:txBody>
      </p:sp>
    </p:spTree>
    <p:extLst>
      <p:ext uri="{BB962C8B-B14F-4D97-AF65-F5344CB8AC3E}">
        <p14:creationId xmlns:p14="http://schemas.microsoft.com/office/powerpoint/2010/main" val="195743287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3D55F74A-3D93-6B40-9D86-74194F07CCD1}" type="datetime1">
              <a:rPr lang="en-US" smtClean="0"/>
              <a:t>8/5/24</a:t>
            </a:fld>
            <a:endParaRPr lang="en-US"/>
          </a:p>
        </p:txBody>
      </p:sp>
      <p:sp>
        <p:nvSpPr>
          <p:cNvPr id="8" name="Slide Number Placeholder 7"/>
          <p:cNvSpPr>
            <a:spLocks noGrp="1"/>
          </p:cNvSpPr>
          <p:nvPr>
            <p:ph type="sldNum" sz="quarter" idx="11"/>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9" name="Footer Placeholder 8"/>
          <p:cNvSpPr>
            <a:spLocks noGrp="1"/>
          </p:cNvSpPr>
          <p:nvPr>
            <p:ph type="ftr" sz="quarter" idx="12"/>
          </p:nvPr>
        </p:nvSpPr>
        <p:spPr/>
        <p:txBody>
          <a:bodyPr/>
          <a:lstStyle/>
          <a:p>
            <a:r>
              <a:rPr lang="en-US"/>
              <a:t>© 2023, FLLTutorials.com. Last Edit 8/06/2024</a:t>
            </a:r>
          </a:p>
        </p:txBody>
      </p:sp>
    </p:spTree>
    <p:extLst>
      <p:ext uri="{BB962C8B-B14F-4D97-AF65-F5344CB8AC3E}">
        <p14:creationId xmlns:p14="http://schemas.microsoft.com/office/powerpoint/2010/main" val="127229131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199" y="152718"/>
            <a:ext cx="8245475" cy="1371600"/>
          </a:xfrm>
        </p:spPr>
        <p:txBody>
          <a:bodyPr/>
          <a:lstStyle/>
          <a:p>
            <a:r>
              <a:rPr lang="en-US"/>
              <a:t>Click to edit Master title style</a:t>
            </a:r>
          </a:p>
        </p:txBody>
      </p:sp>
      <p:sp>
        <p:nvSpPr>
          <p:cNvPr id="3" name="Content Placeholder 2"/>
          <p:cNvSpPr>
            <a:spLocks noGrp="1"/>
          </p:cNvSpPr>
          <p:nvPr>
            <p:ph sz="half" idx="1"/>
          </p:nvPr>
        </p:nvSpPr>
        <p:spPr>
          <a:xfrm>
            <a:off x="457200" y="1574800"/>
            <a:ext cx="387752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6923" y="1574800"/>
            <a:ext cx="3815751"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A40B21-7F1A-174D-8A2D-67EF84BB034A}"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90539079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7BF639-BC14-1B41-BECA-D83BFF114C3A}" type="datetime1">
              <a:rPr lang="en-US" smtClean="0"/>
              <a:t>8/5/24</a:t>
            </a:fld>
            <a:endParaRPr lang="en-US"/>
          </a:p>
        </p:txBody>
      </p:sp>
      <p:sp>
        <p:nvSpPr>
          <p:cNvPr id="8" name="Footer Placeholder 7"/>
          <p:cNvSpPr>
            <a:spLocks noGrp="1"/>
          </p:cNvSpPr>
          <p:nvPr>
            <p:ph type="ftr" sz="quarter" idx="11"/>
          </p:nvPr>
        </p:nvSpPr>
        <p:spPr/>
        <p:txBody>
          <a:bodyPr/>
          <a:lstStyle/>
          <a:p>
            <a:r>
              <a:rPr lang="en-US"/>
              <a:t>© 2023, FLLTutorials.com. Last Edit 8/06/2024</a:t>
            </a:r>
          </a:p>
        </p:txBody>
      </p:sp>
      <p:sp>
        <p:nvSpPr>
          <p:cNvPr id="10"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981502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18CDAC-CC1E-A846-BBF0-3D522CF9A265}" type="datetime1">
              <a:rPr lang="en-US" smtClean="0"/>
              <a:t>8/5/24</a:t>
            </a:fld>
            <a:endParaRPr lang="en-US"/>
          </a:p>
        </p:txBody>
      </p:sp>
      <p:sp>
        <p:nvSpPr>
          <p:cNvPr id="8" name="Footer Placeholder 7"/>
          <p:cNvSpPr>
            <a:spLocks noGrp="1"/>
          </p:cNvSpPr>
          <p:nvPr>
            <p:ph type="ftr" sz="quarter" idx="11"/>
          </p:nvPr>
        </p:nvSpPr>
        <p:spPr/>
        <p:txBody>
          <a:bodyPr/>
          <a:lstStyle/>
          <a:p>
            <a:r>
              <a:rPr lang="en-US"/>
              <a:t>© 2023, FLLTutorials.com. Last Edit 8/06/2024</a:t>
            </a:r>
          </a:p>
        </p:txBody>
      </p:sp>
      <p:sp>
        <p:nvSpPr>
          <p:cNvPr id="9" name="Slide Number Placeholder 8"/>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73986067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DA5F077-0D6B-E542-B146-BD9ABF950799}" type="datetime1">
              <a:rPr lang="en-US" smtClean="0"/>
              <a:t>8/5/24</a:t>
            </a:fld>
            <a:endParaRPr lang="en-US"/>
          </a:p>
        </p:txBody>
      </p:sp>
      <p:sp>
        <p:nvSpPr>
          <p:cNvPr id="4" name="Footer Placeholder 3"/>
          <p:cNvSpPr>
            <a:spLocks noGrp="1"/>
          </p:cNvSpPr>
          <p:nvPr>
            <p:ph type="ftr" sz="quarter" idx="11"/>
          </p:nvPr>
        </p:nvSpPr>
        <p:spPr/>
        <p:txBody>
          <a:bodyPr/>
          <a:lstStyle/>
          <a:p>
            <a:r>
              <a:rPr lang="en-US"/>
              <a:t>© 2023, FLLTutorials.com. Last Edit 8/06/2024</a:t>
            </a:r>
          </a:p>
        </p:txBody>
      </p:sp>
      <p:sp>
        <p:nvSpPr>
          <p:cNvPr id="6" name="Slide Number Placeholder 6"/>
          <p:cNvSpPr>
            <a:spLocks noGrp="1"/>
          </p:cNvSpPr>
          <p:nvPr>
            <p:ph type="sldNum" sz="quarter" idx="12"/>
          </p:nvPr>
        </p:nvSpPr>
        <p:spPr>
          <a:xfrm>
            <a:off x="8477026" y="6358106"/>
            <a:ext cx="666974"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09185570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C4C5ED-8BF8-A74D-887C-E0939EDFF964}" type="datetime1">
              <a:rPr lang="en-US" smtClean="0"/>
              <a:t>8/5/24</a:t>
            </a:fld>
            <a:endParaRPr lang="en-US"/>
          </a:p>
        </p:txBody>
      </p:sp>
      <p:sp>
        <p:nvSpPr>
          <p:cNvPr id="3" name="Footer Placeholder 2"/>
          <p:cNvSpPr>
            <a:spLocks noGrp="1"/>
          </p:cNvSpPr>
          <p:nvPr>
            <p:ph type="ftr" sz="quarter" idx="11"/>
          </p:nvPr>
        </p:nvSpPr>
        <p:spPr/>
        <p:txBody>
          <a:bodyPr/>
          <a:lstStyle/>
          <a:p>
            <a:r>
              <a:rPr lang="en-US"/>
              <a:t>© 2023, FLLTutorials.com. Last Edit 8/06/2024</a:t>
            </a:r>
          </a:p>
        </p:txBody>
      </p:sp>
      <p:sp>
        <p:nvSpPr>
          <p:cNvPr id="4" name="Slide Number Placeholder 3"/>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36409931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C8C7479-8755-2540-9EB2-7CA83D299666}"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2932270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F5DC9BF-2157-AD4E-A07B-0D0B1BFE2086}"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a:xfrm rot="16200000">
            <a:off x="8227377" y="5885497"/>
            <a:ext cx="1315721" cy="365125"/>
          </a:xfrm>
          <a:prstGeom prst="rect">
            <a:avLst/>
          </a:prstGeom>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147170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C35B887-7C71-4045-8FBB-5F7BD122C61A}"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94278915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BF586F-B3AA-2449-8CE2-910A43D083B7}"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a:xfrm rot="16200000">
            <a:off x="8227377" y="5885497"/>
            <a:ext cx="1315721"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32293009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9380269-C877-AA47-8DE6-5517FF2DB763}"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5931259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8ABE5A-718D-3F4E-AA01-AAE0321DEB52}"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2034592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D94B7D-0610-1E41-87A7-8BBED1301A1A}"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8993472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EE4718B-F460-1249-8654-0EB866111F21}"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290359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EC02173-51C5-4249-9C09-A3D60E4FC938}" type="datetime1">
              <a:rPr lang="en-US" smtClean="0"/>
              <a:t>8/5/24</a:t>
            </a:fld>
            <a:endParaRPr lang="en-US"/>
          </a:p>
        </p:txBody>
      </p:sp>
      <p:sp>
        <p:nvSpPr>
          <p:cNvPr id="4" name="Footer Placeholder 3"/>
          <p:cNvSpPr>
            <a:spLocks noGrp="1"/>
          </p:cNvSpPr>
          <p:nvPr>
            <p:ph type="ftr" sz="quarter" idx="11"/>
          </p:nvPr>
        </p:nvSpPr>
        <p:spPr/>
        <p:txBody>
          <a:bodyPr/>
          <a:lstStyle/>
          <a:p>
            <a:r>
              <a:rPr lang="en-US"/>
              <a:t>© 2023, FLLTutorials.com. Last Edit 8/06/2024</a:t>
            </a:r>
          </a:p>
        </p:txBody>
      </p:sp>
      <p:sp>
        <p:nvSpPr>
          <p:cNvPr id="5" name="Slide Number Placeholder 4"/>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7885459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E7F1185-89FD-F148-A751-5A19FE899A95}" type="datetime1">
              <a:rPr lang="en-US" smtClean="0"/>
              <a:t>8/5/24</a:t>
            </a:fld>
            <a:endParaRPr lang="en-US"/>
          </a:p>
        </p:txBody>
      </p:sp>
      <p:sp>
        <p:nvSpPr>
          <p:cNvPr id="8" name="Footer Placeholder 7"/>
          <p:cNvSpPr>
            <a:spLocks noGrp="1"/>
          </p:cNvSpPr>
          <p:nvPr>
            <p:ph type="ftr" sz="quarter" idx="11"/>
          </p:nvPr>
        </p:nvSpPr>
        <p:spPr/>
        <p:txBody>
          <a:bodyPr/>
          <a:lstStyle/>
          <a:p>
            <a:r>
              <a:rPr lang="en-US"/>
              <a:t>© 2023, FLLTutorials.com. Last Edit 8/06/2024</a:t>
            </a:r>
          </a:p>
        </p:txBody>
      </p:sp>
      <p:sp>
        <p:nvSpPr>
          <p:cNvPr id="9" name="Slide Number Placeholder 8"/>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77601369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8C3B1C-5E77-624A-98E5-58A9E089E347}" type="datetime1">
              <a:rPr lang="en-US" smtClean="0"/>
              <a:t>8/5/24</a:t>
            </a:fld>
            <a:endParaRPr lang="en-US"/>
          </a:p>
        </p:txBody>
      </p:sp>
      <p:sp>
        <p:nvSpPr>
          <p:cNvPr id="4" name="Footer Placeholder 3"/>
          <p:cNvSpPr>
            <a:spLocks noGrp="1"/>
          </p:cNvSpPr>
          <p:nvPr>
            <p:ph type="ftr" sz="quarter" idx="11"/>
          </p:nvPr>
        </p:nvSpPr>
        <p:spPr/>
        <p:txBody>
          <a:bodyPr/>
          <a:lstStyle/>
          <a:p>
            <a:r>
              <a:rPr lang="en-US"/>
              <a:t>© 2023, FLLTutorials.com. Last Edit 8/06/2024</a:t>
            </a:r>
          </a:p>
        </p:txBody>
      </p:sp>
      <p:sp>
        <p:nvSpPr>
          <p:cNvPr id="5" name="Slide Number Placeholder 4"/>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8699582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31E501-8775-C54B-B7AC-EC783BF6D172}" type="datetime1">
              <a:rPr lang="en-US" smtClean="0"/>
              <a:t>8/5/24</a:t>
            </a:fld>
            <a:endParaRPr lang="en-US"/>
          </a:p>
        </p:txBody>
      </p:sp>
      <p:sp>
        <p:nvSpPr>
          <p:cNvPr id="3" name="Footer Placeholder 2"/>
          <p:cNvSpPr>
            <a:spLocks noGrp="1"/>
          </p:cNvSpPr>
          <p:nvPr>
            <p:ph type="ftr" sz="quarter" idx="11"/>
          </p:nvPr>
        </p:nvSpPr>
        <p:spPr/>
        <p:txBody>
          <a:bodyPr/>
          <a:lstStyle/>
          <a:p>
            <a:r>
              <a:rPr lang="en-US"/>
              <a:t>© 2023, FLLTutorials.com. Last Edit 8/06/2024</a:t>
            </a:r>
          </a:p>
        </p:txBody>
      </p:sp>
      <p:sp>
        <p:nvSpPr>
          <p:cNvPr id="4" name="Slide Number Placeholder 3"/>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89195184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7C5181-9E19-C449-9286-3B7178CAAC4C}"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159875243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0539F-814D-794F-A87C-4CC01749B741}"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91676697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93204C-4F55-D343-9628-D6E781EA95D8}"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205484844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ACED81-FA06-604D-9421-17126FB345AC}" type="datetime1">
              <a:rPr lang="en-US" smtClean="0"/>
              <a:t>8/5/24</a:t>
            </a:fld>
            <a:endParaRPr lang="en-US"/>
          </a:p>
        </p:txBody>
      </p:sp>
      <p:sp>
        <p:nvSpPr>
          <p:cNvPr id="5" name="Footer Placeholder 4"/>
          <p:cNvSpPr>
            <a:spLocks noGrp="1"/>
          </p:cNvSpPr>
          <p:nvPr>
            <p:ph type="ftr" sz="quarter" idx="11"/>
          </p:nvPr>
        </p:nvSpPr>
        <p:spPr/>
        <p:txBody>
          <a:bodyPr/>
          <a:lstStyle/>
          <a:p>
            <a:r>
              <a:rPr lang="en-US"/>
              <a:t>© 2023, FLLTutorials.com. Last Edit 8/06/2024</a:t>
            </a:r>
          </a:p>
        </p:txBody>
      </p:sp>
      <p:sp>
        <p:nvSpPr>
          <p:cNvPr id="6" name="Slide Number Placeholder 5"/>
          <p:cNvSpPr>
            <a:spLocks noGrp="1"/>
          </p:cNvSpPr>
          <p:nvPr>
            <p:ph type="sldNum" sz="quarter" idx="12"/>
          </p:nvPr>
        </p:nvSpPr>
        <p:spPr/>
        <p:txBody>
          <a:bodyPr/>
          <a:lstStyle/>
          <a:p>
            <a:fld id="{DE42E464-3EB8-43C8-8768-9E2AD4F497B7}" type="slidenum">
              <a:rPr lang="en-US" smtClean="0"/>
              <a:t>‹#›</a:t>
            </a:fld>
            <a:endParaRPr lang="en-US"/>
          </a:p>
        </p:txBody>
      </p:sp>
    </p:spTree>
    <p:extLst>
      <p:ext uri="{BB962C8B-B14F-4D97-AF65-F5344CB8AC3E}">
        <p14:creationId xmlns:p14="http://schemas.microsoft.com/office/powerpoint/2010/main" val="572002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8091" y="563880"/>
            <a:ext cx="8240108" cy="568217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hasCustomPrompt="1"/>
          </p:nvPr>
        </p:nvSpPr>
        <p:spPr>
          <a:xfrm>
            <a:off x="581192" y="3936453"/>
            <a:ext cx="7989752" cy="1033133"/>
          </a:xfrm>
          <a:ln>
            <a:noFill/>
          </a:ln>
          <a:effectLst/>
        </p:spPr>
        <p:txBody>
          <a:bodyPr anchor="b">
            <a:normAutofit/>
          </a:bodyPr>
          <a:lstStyle>
            <a:lvl1pPr algn="ctr">
              <a:defRPr sz="3600">
                <a:solidFill>
                  <a:schemeClr val="bg1"/>
                </a:solidFill>
              </a:defRPr>
            </a:lvl1pPr>
          </a:lstStyle>
          <a:p>
            <a:r>
              <a:rPr lang="en-US" dirty="0"/>
              <a:t>title style</a:t>
            </a:r>
          </a:p>
        </p:txBody>
      </p:sp>
      <p:sp>
        <p:nvSpPr>
          <p:cNvPr id="3" name="Subtitle 2"/>
          <p:cNvSpPr>
            <a:spLocks noGrp="1"/>
          </p:cNvSpPr>
          <p:nvPr>
            <p:ph type="subTitle" idx="1"/>
          </p:nvPr>
        </p:nvSpPr>
        <p:spPr>
          <a:xfrm>
            <a:off x="581192" y="5175772"/>
            <a:ext cx="7989752" cy="590321"/>
          </a:xfrm>
          <a:ln>
            <a:noFill/>
          </a:ln>
        </p:spPr>
        <p:txBody>
          <a:bodyPr anchor="t">
            <a:normAutofit/>
          </a:bodyPr>
          <a:lstStyle>
            <a:lvl1pPr marL="0" indent="0" algn="ctr">
              <a:buNone/>
              <a:defRPr sz="1600" cap="all">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5559327" y="6392242"/>
            <a:ext cx="2133600" cy="365125"/>
          </a:xfrm>
          <a:prstGeom prst="rect">
            <a:avLst/>
          </a:prstGeom>
        </p:spPr>
        <p:txBody>
          <a:bodyPr/>
          <a:lstStyle>
            <a:lvl1pPr>
              <a:defRPr>
                <a:solidFill>
                  <a:schemeClr val="accent1">
                    <a:lumMod val="75000"/>
                    <a:lumOff val="25000"/>
                  </a:schemeClr>
                </a:solidFill>
              </a:defRPr>
            </a:lvl1pPr>
          </a:lstStyle>
          <a:p>
            <a:fld id="{16E7497F-71B2-7B4E-836B-B8E1941E130D}" type="datetime1">
              <a:rPr lang="en-US" smtClean="0"/>
              <a:t>8/5/24</a:t>
            </a:fld>
            <a:endParaRPr lang="en-US"/>
          </a:p>
        </p:txBody>
      </p:sp>
      <p:sp>
        <p:nvSpPr>
          <p:cNvPr id="5" name="Footer Placeholder 4"/>
          <p:cNvSpPr>
            <a:spLocks noGrp="1"/>
          </p:cNvSpPr>
          <p:nvPr>
            <p:ph type="ftr" sz="quarter" idx="11"/>
          </p:nvPr>
        </p:nvSpPr>
        <p:spPr>
          <a:xfrm>
            <a:off x="581192" y="6387916"/>
            <a:ext cx="4870585" cy="365125"/>
          </a:xfrm>
          <a:prstGeom prst="rect">
            <a:avLst/>
          </a:prstGeom>
        </p:spPr>
        <p:txBody>
          <a:bodyPr/>
          <a:lstStyle>
            <a:lvl1pPr>
              <a:defRPr>
                <a:solidFill>
                  <a:schemeClr val="accent1">
                    <a:lumMod val="75000"/>
                    <a:lumOff val="25000"/>
                  </a:schemeClr>
                </a:solidFill>
              </a:defRPr>
            </a:lvl1pPr>
          </a:lstStyle>
          <a:p>
            <a:r>
              <a:rPr lang="en-US"/>
              <a:t>© 2023, FLLTutorials.com. Last Edit 8/06/2024</a:t>
            </a:r>
          </a:p>
        </p:txBody>
      </p:sp>
      <p:sp>
        <p:nvSpPr>
          <p:cNvPr id="6" name="Slide Number Placeholder 5"/>
          <p:cNvSpPr>
            <a:spLocks noGrp="1"/>
          </p:cNvSpPr>
          <p:nvPr>
            <p:ph type="sldNum" sz="quarter" idx="12"/>
          </p:nvPr>
        </p:nvSpPr>
        <p:spPr>
          <a:xfrm>
            <a:off x="7800476" y="6392242"/>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pic>
        <p:nvPicPr>
          <p:cNvPr id="8" name="Picture 7">
            <a:extLst>
              <a:ext uri="{FF2B5EF4-FFF2-40B4-BE49-F238E27FC236}">
                <a16:creationId xmlns:a16="http://schemas.microsoft.com/office/drawing/2014/main" id="{D4B45051-E032-1249-AC8B-C5EB1B15FB44}"/>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35280" y="563880"/>
            <a:ext cx="8488680" cy="2915504"/>
          </a:xfrm>
          <a:prstGeom prst="rect">
            <a:avLst/>
          </a:prstGeom>
        </p:spPr>
      </p:pic>
    </p:spTree>
    <p:extLst>
      <p:ext uri="{BB962C8B-B14F-4D97-AF65-F5344CB8AC3E}">
        <p14:creationId xmlns:p14="http://schemas.microsoft.com/office/powerpoint/2010/main" val="358325345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81810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687475"/>
            <a:ext cx="7989752" cy="596796"/>
          </a:xfrm>
        </p:spPr>
        <p:txBody>
          <a:bodyPr/>
          <a:lstStyle/>
          <a:p>
            <a:r>
              <a:rPr lang="en-US"/>
              <a:t>Click to edit Master title style</a:t>
            </a:r>
            <a:endParaRPr lang="en-US" dirty="0"/>
          </a:p>
        </p:txBody>
      </p:sp>
      <p:sp>
        <p:nvSpPr>
          <p:cNvPr id="3" name="Content Placeholder 2"/>
          <p:cNvSpPr>
            <a:spLocks noGrp="1"/>
          </p:cNvSpPr>
          <p:nvPr>
            <p:ph idx="1"/>
          </p:nvPr>
        </p:nvSpPr>
        <p:spPr>
          <a:xfrm>
            <a:off x="448091" y="1505583"/>
            <a:ext cx="8238707" cy="4353215"/>
          </a:xfrm>
        </p:spPr>
        <p:txBody>
          <a:bodyPr anchor="t"/>
          <a:lstStyle>
            <a:lvl1pPr>
              <a:defRPr sz="3600"/>
            </a:lvl1pPr>
            <a:lvl2pPr>
              <a:defRPr sz="3200"/>
            </a:lvl2pPr>
            <a:lvl3pPr>
              <a:defRPr sz="2800"/>
            </a:lvl3pPr>
            <a:lvl4pPr>
              <a:defRPr sz="2400"/>
            </a:lvl4pPr>
            <a:lvl5pPr>
              <a:defRPr sz="2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a:extLst>
              <a:ext uri="{FF2B5EF4-FFF2-40B4-BE49-F238E27FC236}">
                <a16:creationId xmlns:a16="http://schemas.microsoft.com/office/drawing/2014/main" id="{5E510904-FE82-B349-843E-834D82D5778E}"/>
              </a:ext>
            </a:extLst>
          </p:cNvPr>
          <p:cNvSpPr>
            <a:spLocks noGrp="1"/>
          </p:cNvSpPr>
          <p:nvPr>
            <p:ph type="dt" sz="half" idx="10"/>
          </p:nvPr>
        </p:nvSpPr>
        <p:spPr>
          <a:xfrm>
            <a:off x="5559327" y="6392242"/>
            <a:ext cx="2133600" cy="365125"/>
          </a:xfrm>
        </p:spPr>
        <p:txBody>
          <a:bodyPr/>
          <a:lstStyle>
            <a:lvl1pPr>
              <a:defRPr>
                <a:solidFill>
                  <a:schemeClr val="accent1">
                    <a:lumMod val="75000"/>
                    <a:lumOff val="25000"/>
                  </a:schemeClr>
                </a:solidFill>
              </a:defRPr>
            </a:lvl1pPr>
          </a:lstStyle>
          <a:p>
            <a:fld id="{69A77291-2B18-414A-A11E-1ACD4F52EBD1}" type="datetime1">
              <a:rPr lang="en-US" smtClean="0"/>
              <a:t>8/5/24</a:t>
            </a:fld>
            <a:endParaRPr lang="en-US"/>
          </a:p>
        </p:txBody>
      </p:sp>
      <p:sp>
        <p:nvSpPr>
          <p:cNvPr id="9" name="Footer Placeholder 4">
            <a:extLst>
              <a:ext uri="{FF2B5EF4-FFF2-40B4-BE49-F238E27FC236}">
                <a16:creationId xmlns:a16="http://schemas.microsoft.com/office/drawing/2014/main" id="{E48965D5-4E22-4D4C-B0D3-4AEC700831CA}"/>
              </a:ext>
            </a:extLst>
          </p:cNvPr>
          <p:cNvSpPr>
            <a:spLocks noGrp="1"/>
          </p:cNvSpPr>
          <p:nvPr>
            <p:ph type="ftr" sz="quarter" idx="11"/>
          </p:nvPr>
        </p:nvSpPr>
        <p:spPr>
          <a:xfrm>
            <a:off x="581192" y="6387916"/>
            <a:ext cx="4870585" cy="365125"/>
          </a:xfrm>
        </p:spPr>
        <p:txBody>
          <a:bodyPr/>
          <a:lstStyle>
            <a:lvl1pPr>
              <a:defRPr>
                <a:solidFill>
                  <a:schemeClr val="accent1">
                    <a:lumMod val="75000"/>
                    <a:lumOff val="25000"/>
                  </a:schemeClr>
                </a:solidFill>
              </a:defRPr>
            </a:lvl1pPr>
          </a:lstStyle>
          <a:p>
            <a:r>
              <a:rPr lang="en-US"/>
              <a:t>© 2023, FLLTutorials.com. Last Edit 8/06/2024</a:t>
            </a:r>
          </a:p>
        </p:txBody>
      </p:sp>
      <p:sp>
        <p:nvSpPr>
          <p:cNvPr id="10" name="Slide Number Placeholder 5">
            <a:extLst>
              <a:ext uri="{FF2B5EF4-FFF2-40B4-BE49-F238E27FC236}">
                <a16:creationId xmlns:a16="http://schemas.microsoft.com/office/drawing/2014/main" id="{65AB5AFF-5E76-4041-B3D5-669547C07AE0}"/>
              </a:ext>
            </a:extLst>
          </p:cNvPr>
          <p:cNvSpPr>
            <a:spLocks noGrp="1"/>
          </p:cNvSpPr>
          <p:nvPr>
            <p:ph type="sldNum" sz="quarter" idx="12"/>
          </p:nvPr>
        </p:nvSpPr>
        <p:spPr>
          <a:xfrm>
            <a:off x="7800476" y="6392242"/>
            <a:ext cx="770468" cy="365125"/>
          </a:xfrm>
        </p:spPr>
        <p:txBody>
          <a:bodyPr/>
          <a:lstStyle>
            <a:lvl1pPr>
              <a:defRPr>
                <a:solidFill>
                  <a:schemeClr val="accent1">
                    <a:lumMod val="75000"/>
                    <a:lumOff val="25000"/>
                  </a:schemeClr>
                </a:solidFill>
              </a:defRPr>
            </a:lvl1pPr>
          </a:lstStyle>
          <a:p>
            <a:fld id="{4DBC7FC8-25FB-FC45-8177-2B991DA6778C}" type="slidenum">
              <a:rPr lang="en-US" smtClean="0"/>
              <a:t>‹#›</a:t>
            </a:fld>
            <a:endParaRPr lang="en-US" dirty="0"/>
          </a:p>
        </p:txBody>
      </p:sp>
    </p:spTree>
    <p:extLst>
      <p:ext uri="{BB962C8B-B14F-4D97-AF65-F5344CB8AC3E}">
        <p14:creationId xmlns:p14="http://schemas.microsoft.com/office/powerpoint/2010/main" val="556236255"/>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Date Placeholder 3">
            <a:extLst>
              <a:ext uri="{FF2B5EF4-FFF2-40B4-BE49-F238E27FC236}">
                <a16:creationId xmlns:a16="http://schemas.microsoft.com/office/drawing/2014/main" id="{52362C45-CC3C-1C41-89EF-9E39AB823873}"/>
              </a:ext>
            </a:extLst>
          </p:cNvPr>
          <p:cNvSpPr txBox="1">
            <a:spLocks/>
          </p:cNvSpPr>
          <p:nvPr/>
        </p:nvSpPr>
        <p:spPr>
          <a:xfrm>
            <a:off x="5559327" y="6392242"/>
            <a:ext cx="2133600"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Last Edit: </a:t>
            </a:r>
            <a:fld id="{B61BEF0D-F0BB-DE4B-95CE-6DB70DBA9567}" type="datetimeFigureOut">
              <a:rPr lang="en-US" smtClean="0"/>
              <a:pPr/>
              <a:t>8/5/24</a:t>
            </a:fld>
            <a:endParaRPr lang="en-US" dirty="0"/>
          </a:p>
        </p:txBody>
      </p:sp>
      <p:sp>
        <p:nvSpPr>
          <p:cNvPr id="10" name="Footer Placeholder 4">
            <a:extLst>
              <a:ext uri="{FF2B5EF4-FFF2-40B4-BE49-F238E27FC236}">
                <a16:creationId xmlns:a16="http://schemas.microsoft.com/office/drawing/2014/main" id="{99E8FBED-B055-2A4A-8E32-9CB6B48C25B3}"/>
              </a:ext>
            </a:extLst>
          </p:cNvPr>
          <p:cNvSpPr txBox="1">
            <a:spLocks/>
          </p:cNvSpPr>
          <p:nvPr/>
        </p:nvSpPr>
        <p:spPr>
          <a:xfrm>
            <a:off x="581192" y="6387916"/>
            <a:ext cx="4870585" cy="365125"/>
          </a:xfrm>
          <a:prstGeom prst="rect">
            <a:avLst/>
          </a:prstGeom>
        </p:spPr>
        <p:txBody>
          <a:bodyPr vert="horz" lIns="91440" tIns="45720" rIns="91440" bIns="45720" rtlCol="0" anchor="ctr"/>
          <a:lstStyle>
            <a:defPPr>
              <a:defRPr lang="en-US"/>
            </a:defPPr>
            <a:lvl1pPr marL="0" algn="l" defTabSz="457200" rtl="0" eaLnBrk="1" latinLnBrk="0" hangingPunct="1">
              <a:defRPr sz="900" kern="1200" cap="all">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Copyright 2018, FLL TUTORIALS</a:t>
            </a:r>
            <a:endParaRPr lang="en-US" dirty="0"/>
          </a:p>
        </p:txBody>
      </p:sp>
      <p:sp>
        <p:nvSpPr>
          <p:cNvPr id="11" name="Slide Number Placeholder 5">
            <a:extLst>
              <a:ext uri="{FF2B5EF4-FFF2-40B4-BE49-F238E27FC236}">
                <a16:creationId xmlns:a16="http://schemas.microsoft.com/office/drawing/2014/main" id="{AA884034-3EBB-704E-AFCD-9611BBBEBA37}"/>
              </a:ext>
            </a:extLst>
          </p:cNvPr>
          <p:cNvSpPr txBox="1">
            <a:spLocks/>
          </p:cNvSpPr>
          <p:nvPr/>
        </p:nvSpPr>
        <p:spPr>
          <a:xfrm>
            <a:off x="7800476" y="6392242"/>
            <a:ext cx="770468"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lumMod val="75000"/>
                    <a:lumOff val="2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142200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BD89E6-4C2A-444C-96C5-C90009351707}" type="datetime1">
              <a:rPr lang="en-US" smtClean="0"/>
              <a:t>8/5/24</a:t>
            </a:fld>
            <a:endParaRPr lang="en-US"/>
          </a:p>
        </p:txBody>
      </p:sp>
      <p:sp>
        <p:nvSpPr>
          <p:cNvPr id="3" name="Footer Placeholder 2"/>
          <p:cNvSpPr>
            <a:spLocks noGrp="1"/>
          </p:cNvSpPr>
          <p:nvPr>
            <p:ph type="ftr" sz="quarter" idx="11"/>
          </p:nvPr>
        </p:nvSpPr>
        <p:spPr/>
        <p:txBody>
          <a:bodyPr/>
          <a:lstStyle/>
          <a:p>
            <a:r>
              <a:rPr lang="en-US"/>
              <a:t>© 2023, FLLTutorials.com. Last Edit 8/06/2024</a:t>
            </a:r>
          </a:p>
        </p:txBody>
      </p:sp>
      <p:sp>
        <p:nvSpPr>
          <p:cNvPr id="4" name="Slide Number Placeholder 3"/>
          <p:cNvSpPr>
            <a:spLocks noGrp="1"/>
          </p:cNvSpPr>
          <p:nvPr>
            <p:ph type="sldNum" sz="quarter" idx="12"/>
          </p:nvPr>
        </p:nvSpPr>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7402760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5559327" y="5956136"/>
            <a:ext cx="2133600" cy="365125"/>
          </a:xfrm>
          <a:prstGeom prst="rect">
            <a:avLst/>
          </a:prstGeom>
        </p:spPr>
        <p:txBody>
          <a:bodyPr/>
          <a:lstStyle/>
          <a:p>
            <a:fld id="{9364B70C-677B-BA4C-B562-C57EA809629C}" type="datetime1">
              <a:rPr lang="en-US" smtClean="0"/>
              <a:t>8/5/24</a:t>
            </a:fld>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 2023, FLLTutorials.com. Last Edit 8/06/2024</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1336385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fld id="{57129621-FC0E-684E-83F5-53ADA79C4C28}" type="datetime1">
              <a:rPr lang="en-US" smtClean="0"/>
              <a:t>8/5/24</a:t>
            </a:fld>
            <a:endParaRPr lang="en-US"/>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a:t>© 2023, FLLTutorials.com. Last Edit 8/06/2024</a:t>
            </a:r>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416131309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5559327" y="5956136"/>
            <a:ext cx="2133600" cy="365125"/>
          </a:xfrm>
          <a:prstGeom prst="rect">
            <a:avLst/>
          </a:prstGeom>
        </p:spPr>
        <p:txBody>
          <a:bodyPr/>
          <a:lstStyle/>
          <a:p>
            <a:fld id="{82A9C194-2B3E-BF44-A6B3-4636EC4AC5DB}" type="datetime1">
              <a:rPr lang="en-US" smtClean="0"/>
              <a:t>8/5/24</a:t>
            </a:fld>
            <a:endParaRPr lang="en-US"/>
          </a:p>
        </p:txBody>
      </p:sp>
      <p:sp>
        <p:nvSpPr>
          <p:cNvPr id="4" name="Footer Placeholder 3"/>
          <p:cNvSpPr>
            <a:spLocks noGrp="1"/>
          </p:cNvSpPr>
          <p:nvPr>
            <p:ph type="ftr" sz="quarter" idx="11"/>
          </p:nvPr>
        </p:nvSpPr>
        <p:spPr>
          <a:xfrm>
            <a:off x="581192" y="5951810"/>
            <a:ext cx="4870585" cy="365125"/>
          </a:xfrm>
          <a:prstGeom prst="rect">
            <a:avLst/>
          </a:prstGeom>
        </p:spPr>
        <p:txBody>
          <a:bodyPr/>
          <a:lstStyle/>
          <a:p>
            <a:r>
              <a:rPr lang="en-US"/>
              <a:t>© 2023, FLLTutorials.com. Last Edit 8/06/2024</a:t>
            </a:r>
          </a:p>
        </p:txBody>
      </p:sp>
      <p:sp>
        <p:nvSpPr>
          <p:cNvPr id="5" name="Slide Number Placeholder 4"/>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75704619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5559327" y="5956136"/>
            <a:ext cx="2133600" cy="365125"/>
          </a:xfrm>
          <a:prstGeom prst="rect">
            <a:avLst/>
          </a:prstGeom>
        </p:spPr>
        <p:txBody>
          <a:bodyPr/>
          <a:lstStyle/>
          <a:p>
            <a:fld id="{B45D7599-2F85-4049-B7D8-3215DAE0FD67}" type="datetime1">
              <a:rPr lang="en-US" smtClean="0"/>
              <a:t>8/5/24</a:t>
            </a:fld>
            <a:endParaRPr lang="en-US"/>
          </a:p>
        </p:txBody>
      </p:sp>
      <p:sp>
        <p:nvSpPr>
          <p:cNvPr id="3" name="Footer Placeholder 2"/>
          <p:cNvSpPr>
            <a:spLocks noGrp="1"/>
          </p:cNvSpPr>
          <p:nvPr>
            <p:ph type="ftr" sz="quarter" idx="11"/>
          </p:nvPr>
        </p:nvSpPr>
        <p:spPr>
          <a:xfrm>
            <a:off x="581192" y="5951810"/>
            <a:ext cx="4870585" cy="365125"/>
          </a:xfrm>
          <a:prstGeom prst="rect">
            <a:avLst/>
          </a:prstGeom>
        </p:spPr>
        <p:txBody>
          <a:bodyPr/>
          <a:lstStyle/>
          <a:p>
            <a:r>
              <a:rPr lang="en-US"/>
              <a:t>© 2023, FLLTutorials.com. Last Edit 8/06/2024</a:t>
            </a:r>
          </a:p>
        </p:txBody>
      </p:sp>
      <p:sp>
        <p:nvSpPr>
          <p:cNvPr id="4" name="Slide Number Placeholder 3"/>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19302144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fld id="{92DA9316-B3D1-4B4D-A001-B019BD33444B}" type="datetime1">
              <a:rPr lang="en-US" smtClean="0"/>
              <a:t>8/5/24</a:t>
            </a:fld>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 2023, FLLTutorials.com. Last Edit 8/06/2024</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spTree>
    <p:extLst>
      <p:ext uri="{BB962C8B-B14F-4D97-AF65-F5344CB8AC3E}">
        <p14:creationId xmlns:p14="http://schemas.microsoft.com/office/powerpoint/2010/main" val="272014782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p>
            <a:fld id="{907FF938-0C36-AE49-9093-15AED403CC4D}" type="datetime1">
              <a:rPr lang="en-US" smtClean="0"/>
              <a:t>8/5/24</a:t>
            </a:fld>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 2023, FLLTutorials.com. Last Edit 8/06/2024</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28707838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59327" y="5956136"/>
            <a:ext cx="2133600" cy="365125"/>
          </a:xfrm>
          <a:prstGeom prst="rect">
            <a:avLst/>
          </a:prstGeom>
        </p:spPr>
        <p:txBody>
          <a:bodyPr/>
          <a:lstStyle/>
          <a:p>
            <a:fld id="{22277863-C84D-064D-A318-D5CC0E8D1C22}" type="datetime1">
              <a:rPr lang="en-US" smtClean="0"/>
              <a:t>8/5/24</a:t>
            </a:fld>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p>
            <a:r>
              <a:rPr lang="en-US"/>
              <a:t>© 2023, FLLTutorials.com. Last Edit 8/06/2024</a:t>
            </a:r>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p>
            <a:fld id="{4DBC7FC8-25FB-FC45-8177-2B991DA6778C}" type="slidenum">
              <a:rPr lang="en-US" smtClean="0"/>
              <a:t>‹#›</a:t>
            </a:fld>
            <a:endParaRPr lang="en-US"/>
          </a:p>
        </p:txBody>
      </p:sp>
    </p:spTree>
    <p:extLst>
      <p:ext uri="{BB962C8B-B14F-4D97-AF65-F5344CB8AC3E}">
        <p14:creationId xmlns:p14="http://schemas.microsoft.com/office/powerpoint/2010/main" val="182011852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a:prstGeom prst="rect">
            <a:avLst/>
          </a:prstGeom>
        </p:spPr>
        <p:txBody>
          <a:bodyPr/>
          <a:lstStyle>
            <a:lvl1pPr>
              <a:defRPr>
                <a:solidFill>
                  <a:schemeClr val="accent1">
                    <a:lumMod val="75000"/>
                    <a:lumOff val="25000"/>
                  </a:schemeClr>
                </a:solidFill>
              </a:defRPr>
            </a:lvl1pPr>
          </a:lstStyle>
          <a:p>
            <a:fld id="{A873EB00-BF51-6948-AC14-8B1EA1B77D36}" type="datetime1">
              <a:rPr lang="en-US" smtClean="0"/>
              <a:t>8/5/24</a:t>
            </a:fld>
            <a:endParaRPr lang="en-US"/>
          </a:p>
        </p:txBody>
      </p:sp>
      <p:sp>
        <p:nvSpPr>
          <p:cNvPr id="5" name="Footer Placeholder 4"/>
          <p:cNvSpPr>
            <a:spLocks noGrp="1"/>
          </p:cNvSpPr>
          <p:nvPr>
            <p:ph type="ftr" sz="quarter" idx="11"/>
          </p:nvPr>
        </p:nvSpPr>
        <p:spPr>
          <a:xfrm>
            <a:off x="581192" y="5951810"/>
            <a:ext cx="5922209" cy="365125"/>
          </a:xfrm>
          <a:prstGeom prst="rect">
            <a:avLst/>
          </a:prstGeom>
        </p:spPr>
        <p:txBody>
          <a:bodyPr/>
          <a:lstStyle/>
          <a:p>
            <a:r>
              <a:rPr lang="en-US"/>
              <a:t>© 2023, FLLTutorials.com. Last Edit 8/06/2024</a:t>
            </a:r>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spTree>
    <p:extLst>
      <p:ext uri="{BB962C8B-B14F-4D97-AF65-F5344CB8AC3E}">
        <p14:creationId xmlns:p14="http://schemas.microsoft.com/office/powerpoint/2010/main" val="1936222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906FF3-011C-1B4D-A3FE-D972A79355F6}"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p>
            <a:fld id="{4DBC7FC8-25FB-FC45-8177-2B991DA6778C}" type="slidenum">
              <a:rPr lang="en-US" smtClean="0"/>
              <a:t>‹#›</a:t>
            </a:fld>
            <a:endParaRPr lang="en-US"/>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3941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722C5F3-DD1C-A943-A073-F9B7DDB4BC9F}" type="datetime1">
              <a:rPr lang="en-US" smtClean="0"/>
              <a:t>8/5/24</a:t>
            </a:fld>
            <a:endParaRPr lang="en-US"/>
          </a:p>
        </p:txBody>
      </p:sp>
      <p:sp>
        <p:nvSpPr>
          <p:cNvPr id="6" name="Footer Placeholder 5"/>
          <p:cNvSpPr>
            <a:spLocks noGrp="1"/>
          </p:cNvSpPr>
          <p:nvPr>
            <p:ph type="ftr" sz="quarter" idx="11"/>
          </p:nvPr>
        </p:nvSpPr>
        <p:spPr/>
        <p:txBody>
          <a:bodyPr/>
          <a:lstStyle/>
          <a:p>
            <a:r>
              <a:rPr lang="en-US"/>
              <a:t>© 2023, FLLTutorials.com. Last Edit 8/06/2024</a:t>
            </a:r>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4DBC7FC8-25FB-FC45-8177-2B991DA6778C}"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3923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dirty="0"/>
              <a:t>Click to edit Master title style</a:t>
            </a:r>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E64E1C59-1710-024C-99E2-F3EA57993532}" type="datetime1">
              <a:rPr lang="en-US" smtClean="0"/>
              <a:t>8/5/24</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2023, FLLTutorials.com. Last Edit 8/06/2024</a:t>
            </a:r>
          </a:p>
        </p:txBody>
      </p:sp>
      <p:sp>
        <p:nvSpPr>
          <p:cNvPr id="6" name="Slide Number Placeholder 5"/>
          <p:cNvSpPr>
            <a:spLocks noGrp="1"/>
          </p:cNvSpPr>
          <p:nvPr>
            <p:ph type="sldNum" sz="quarter" idx="4"/>
          </p:nvPr>
        </p:nvSpPr>
        <p:spPr>
          <a:xfrm>
            <a:off x="8297523" y="6354445"/>
            <a:ext cx="703601" cy="365125"/>
          </a:xfrm>
          <a:prstGeom prst="rect">
            <a:avLst/>
          </a:prstGeom>
        </p:spPr>
        <p:txBody>
          <a:bodyPr vert="horz" lIns="91440" tIns="45720" rIns="91440" bIns="45720" rtlCol="0" anchor="ctr"/>
          <a:lstStyle>
            <a:lvl1pPr algn="l">
              <a:defRPr sz="2400" b="1">
                <a:solidFill>
                  <a:schemeClr val="tx2"/>
                </a:solidFill>
              </a:defRPr>
            </a:lvl1pPr>
          </a:lstStyle>
          <a:p>
            <a:fld id="{4DBC7FC8-25FB-FC45-8177-2B991DA6778C}" type="slidenum">
              <a:rPr lang="en-US" smtClean="0"/>
              <a:t>‹#›</a:t>
            </a:fld>
            <a:endParaRPr lang="en-US"/>
          </a:p>
        </p:txBody>
      </p:sp>
      <p:sp>
        <p:nvSpPr>
          <p:cNvPr id="9" name="Rectangle 8"/>
          <p:cNvSpPr/>
          <p:nvPr userDrawn="1"/>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0" name="Rectangle 9"/>
          <p:cNvSpPr/>
          <p:nvPr userDrawn="1"/>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1" name="Rectangle 10"/>
          <p:cNvSpPr/>
          <p:nvPr userDrawn="1"/>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949260835"/>
      </p:ext>
    </p:extLst>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Lst>
  <p:hf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CD17C2B2-6692-644C-9AC4-6421FAC21012}" type="datetime1">
              <a:rPr lang="en-US" smtClean="0"/>
              <a:t>8/5/24</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2023, FLLTutorials.com. Last Edit 8/06/2024</a:t>
            </a:r>
          </a:p>
        </p:txBody>
      </p:sp>
      <p:sp>
        <p:nvSpPr>
          <p:cNvPr id="9" name="Slide Number Placeholder 6"/>
          <p:cNvSpPr>
            <a:spLocks noGrp="1"/>
          </p:cNvSpPr>
          <p:nvPr>
            <p:ph type="sldNum" sz="quarter" idx="4"/>
          </p:nvPr>
        </p:nvSpPr>
        <p:spPr>
          <a:xfrm>
            <a:off x="8477026" y="6358106"/>
            <a:ext cx="666974" cy="365125"/>
          </a:xfrm>
          <a:prstGeom prst="rect">
            <a:avLst/>
          </a:prstGeom>
        </p:spPr>
        <p:txBody>
          <a:bodyPr/>
          <a:lstStyle/>
          <a:p>
            <a:fld id="{4DBC7FC8-25FB-FC45-8177-2B991DA6778C}" type="slidenum">
              <a:rPr lang="en-US" smtClean="0"/>
              <a:t>‹#›</a:t>
            </a:fld>
            <a:endParaRPr lang="en-US"/>
          </a:p>
        </p:txBody>
      </p:sp>
      <p:sp>
        <p:nvSpPr>
          <p:cNvPr id="10" name="Rectangle 9"/>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8904666"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userDrawn="1"/>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userDrawn="1"/>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5" name="Rectangle 14"/>
          <p:cNvSpPr/>
          <p:nvPr userDrawn="1"/>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513608819"/>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Lst>
  <p:hf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B8A418-105D-A748-BF30-9383903244C3}" type="datetime1">
              <a:rPr lang="en-US" smtClean="0"/>
              <a:t>8/5/24</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2023, FLLTutorials.com. Last Edit 8/06/2024</a:t>
            </a: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42E464-3EB8-43C8-8768-9E2AD4F497B7}" type="slidenum">
              <a:rPr lang="en-US" smtClean="0"/>
              <a:t>‹#›</a:t>
            </a:fld>
            <a:endParaRPr lang="en-US"/>
          </a:p>
        </p:txBody>
      </p:sp>
    </p:spTree>
    <p:extLst>
      <p:ext uri="{BB962C8B-B14F-4D97-AF65-F5344CB8AC3E}">
        <p14:creationId xmlns:p14="http://schemas.microsoft.com/office/powerpoint/2010/main" val="917161772"/>
      </p:ext>
    </p:extLst>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65" r:id="rId6"/>
    <p:sldLayoutId id="2147483866" r:id="rId7"/>
    <p:sldLayoutId id="2147483867" r:id="rId8"/>
    <p:sldLayoutId id="2147483868" r:id="rId9"/>
    <p:sldLayoutId id="2147483869" r:id="rId10"/>
    <p:sldLayoutId id="2147483870"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7FE29DAB-87F3-9D4B-AA65-0A5D30ED4336}" type="datetime1">
              <a:rPr lang="en-US" smtClean="0"/>
              <a:t>8/5/24</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2023, FLLTutorials.com. Last Edit 8/06/2024</a:t>
            </a:r>
          </a:p>
        </p:txBody>
      </p:sp>
      <p:sp>
        <p:nvSpPr>
          <p:cNvPr id="6" name="Slide Number Placeholder 5"/>
          <p:cNvSpPr>
            <a:spLocks noGrp="1"/>
          </p:cNvSpPr>
          <p:nvPr>
            <p:ph type="sldNum" sz="quarter" idx="4"/>
          </p:nvPr>
        </p:nvSpPr>
        <p:spPr>
          <a:xfrm>
            <a:off x="8297523" y="6354445"/>
            <a:ext cx="703601" cy="365125"/>
          </a:xfrm>
          <a:prstGeom prst="rect">
            <a:avLst/>
          </a:prstGeom>
        </p:spPr>
        <p:txBody>
          <a:bodyPr vert="horz" lIns="91440" tIns="45720" rIns="91440" bIns="45720" rtlCol="0" anchor="ctr"/>
          <a:lstStyle>
            <a:lvl1pPr algn="l">
              <a:defRPr sz="2400" b="1">
                <a:solidFill>
                  <a:schemeClr val="tx2"/>
                </a:solidFill>
              </a:defRPr>
            </a:lvl1pPr>
          </a:lstStyle>
          <a:p>
            <a:fld id="{4DBC7FC8-25FB-FC45-8177-2B991DA6778C}" type="slidenum">
              <a:rPr lang="en-US" smtClean="0"/>
              <a:t>‹#›</a:t>
            </a:fld>
            <a:endParaRPr lang="en-US"/>
          </a:p>
        </p:txBody>
      </p:sp>
      <p:sp>
        <p:nvSpPr>
          <p:cNvPr id="9" name="Rectangle 8"/>
          <p:cNvSpPr/>
          <p:nvPr/>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0" name="Rectangle 9"/>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1" name="Rectangle 10"/>
          <p:cNvSpPr/>
          <p:nvPr/>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2" name="Rectangle 11"/>
          <p:cNvSpPr/>
          <p:nvPr userDrawn="1"/>
        </p:nvSpPr>
        <p:spPr>
          <a:xfrm>
            <a:off x="8996106"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3" name="Rectangle 12"/>
          <p:cNvSpPr/>
          <p:nvPr userDrawn="1"/>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userDrawn="1"/>
        </p:nvSpPr>
        <p:spPr>
          <a:xfrm>
            <a:off x="891238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419282268"/>
      </p:ext>
    </p:extLst>
  </p:cSld>
  <p:clrMap bg1="lt1" tx1="dk1" bg2="lt2" tx2="dk2" accent1="accent1" accent2="accent2" accent3="accent3" accent4="accent4" accent5="accent5" accent6="accent6" hlink="hlink" folHlink="folHlink"/>
  <p:sldLayoutIdLst>
    <p:sldLayoutId id="2147483872" r:id="rId1"/>
    <p:sldLayoutId id="2147483873" r:id="rId2"/>
    <p:sldLayoutId id="2147483874" r:id="rId3"/>
    <p:sldLayoutId id="2147483875" r:id="rId4"/>
    <p:sldLayoutId id="2147483876" r:id="rId5"/>
    <p:sldLayoutId id="2147483877" r:id="rId6"/>
    <p:sldLayoutId id="2147483878" r:id="rId7"/>
    <p:sldLayoutId id="2147483879" r:id="rId8"/>
    <p:sldLayoutId id="2147483880" r:id="rId9"/>
    <p:sldLayoutId id="2147483881" r:id="rId10"/>
    <p:sldLayoutId id="2147483882" r:id="rId11"/>
  </p:sldLayoutIdLst>
  <p:hf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199" y="152718"/>
            <a:ext cx="8245475" cy="1371600"/>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8245474"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3E1AA1BE-E7B3-0540-AF36-1F66DD138345}" type="datetime1">
              <a:rPr lang="en-US" smtClean="0"/>
              <a:t>8/5/24</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t>© 2023, FLLTutorials.com. Last Edit 8/06/2024</a:t>
            </a:r>
          </a:p>
        </p:txBody>
      </p:sp>
      <p:sp>
        <p:nvSpPr>
          <p:cNvPr id="9" name="Slide Number Placeholder 6"/>
          <p:cNvSpPr>
            <a:spLocks noGrp="1"/>
          </p:cNvSpPr>
          <p:nvPr>
            <p:ph type="sldNum" sz="quarter" idx="4"/>
          </p:nvPr>
        </p:nvSpPr>
        <p:spPr>
          <a:xfrm>
            <a:off x="8477026" y="6358106"/>
            <a:ext cx="666974" cy="365125"/>
          </a:xfrm>
          <a:prstGeom prst="rect">
            <a:avLst/>
          </a:prstGeom>
        </p:spPr>
        <p:txBody>
          <a:bodyPr/>
          <a:lstStyle/>
          <a:p>
            <a:fld id="{4DBC7FC8-25FB-FC45-8177-2B991DA6778C}" type="slidenum">
              <a:rPr lang="en-US" smtClean="0"/>
              <a:t>‹#›</a:t>
            </a:fld>
            <a:endParaRPr lang="en-US"/>
          </a:p>
        </p:txBody>
      </p:sp>
      <p:sp>
        <p:nvSpPr>
          <p:cNvPr id="10" name="Rectangle 9"/>
          <p:cNvSpPr/>
          <p:nvPr/>
        </p:nvSpPr>
        <p:spPr>
          <a:xfrm>
            <a:off x="8996105" y="2895600"/>
            <a:ext cx="147895" cy="39624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8959042" y="0"/>
            <a:ext cx="184958" cy="28956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r>
              <a:rPr lang="en-US" dirty="0"/>
              <a:t> </a:t>
            </a:r>
          </a:p>
        </p:txBody>
      </p:sp>
      <p:sp>
        <p:nvSpPr>
          <p:cNvPr id="12" name="Rectangle 11"/>
          <p:cNvSpPr/>
          <p:nvPr/>
        </p:nvSpPr>
        <p:spPr>
          <a:xfrm>
            <a:off x="8917192"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r>
              <a:rPr lang="en-US" dirty="0"/>
              <a:t>    </a:t>
            </a:r>
          </a:p>
        </p:txBody>
      </p:sp>
      <p:sp>
        <p:nvSpPr>
          <p:cNvPr id="13" name="Rectangle 12"/>
          <p:cNvSpPr/>
          <p:nvPr/>
        </p:nvSpPr>
        <p:spPr>
          <a:xfrm>
            <a:off x="3006" y="2895600"/>
            <a:ext cx="147895" cy="39624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4" name="Rectangle 13"/>
          <p:cNvSpPr/>
          <p:nvPr/>
        </p:nvSpPr>
        <p:spPr>
          <a:xfrm>
            <a:off x="3520" y="0"/>
            <a:ext cx="184958" cy="28956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
        <p:nvSpPr>
          <p:cNvPr id="15" name="Rectangle 14"/>
          <p:cNvSpPr/>
          <p:nvPr/>
        </p:nvSpPr>
        <p:spPr>
          <a:xfrm>
            <a:off x="154770" y="0"/>
            <a:ext cx="9144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110214342"/>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Lst>
  <p:hf hd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D88283-AE0F-AD4B-82E0-9FC2ADC75A5B}" type="datetime1">
              <a:rPr lang="en-US" smtClean="0"/>
              <a:t>8/5/24</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2023, FLLTutorials.com. Last Edit 8/06/2024</a:t>
            </a:r>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42E464-3EB8-43C8-8768-9E2AD4F497B7}" type="slidenum">
              <a:rPr lang="en-US" smtClean="0"/>
              <a:t>‹#›</a:t>
            </a:fld>
            <a:endParaRPr lang="en-US"/>
          </a:p>
        </p:txBody>
      </p:sp>
    </p:spTree>
    <p:extLst>
      <p:ext uri="{BB962C8B-B14F-4D97-AF65-F5344CB8AC3E}">
        <p14:creationId xmlns:p14="http://schemas.microsoft.com/office/powerpoint/2010/main" val="1587959695"/>
      </p:ext>
    </p:extLst>
  </p:cSld>
  <p:clrMap bg1="lt1" tx1="dk1" bg2="lt2" tx2="dk2" accent1="accent1" accent2="accent2" accent3="accent3" accent4="accent4" accent5="accent5" accent6="accent6" hlink="hlink" folHlink="folHlink"/>
  <p:sldLayoutIdLst>
    <p:sldLayoutId id="2147483896" r:id="rId1"/>
    <p:sldLayoutId id="2147483897" r:id="rId2"/>
    <p:sldLayoutId id="2147483898" r:id="rId3"/>
    <p:sldLayoutId id="2147483899" r:id="rId4"/>
    <p:sldLayoutId id="2147483900" r:id="rId5"/>
    <p:sldLayoutId id="2147483901" r:id="rId6"/>
    <p:sldLayoutId id="2147483902" r:id="rId7"/>
    <p:sldLayoutId id="2147483903" r:id="rId8"/>
    <p:sldLayoutId id="2147483904" r:id="rId9"/>
    <p:sldLayoutId id="2147483905" r:id="rId10"/>
    <p:sldLayoutId id="2147483906"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2" name="Date Placeholder 3">
            <a:extLst>
              <a:ext uri="{FF2B5EF4-FFF2-40B4-BE49-F238E27FC236}">
                <a16:creationId xmlns:a16="http://schemas.microsoft.com/office/drawing/2014/main" id="{0AAE8D72-8133-BD4C-9ABB-B6CCBBAC2CA1}"/>
              </a:ext>
            </a:extLst>
          </p:cNvPr>
          <p:cNvSpPr>
            <a:spLocks noGrp="1"/>
          </p:cNvSpPr>
          <p:nvPr>
            <p:ph type="dt" sz="half" idx="2"/>
          </p:nvPr>
        </p:nvSpPr>
        <p:spPr>
          <a:xfrm>
            <a:off x="5559327" y="6392242"/>
            <a:ext cx="2133600" cy="365125"/>
          </a:xfrm>
          <a:prstGeom prst="rect">
            <a:avLst/>
          </a:prstGeom>
        </p:spPr>
        <p:txBody>
          <a:bodyPr/>
          <a:lstStyle>
            <a:lvl1pPr>
              <a:defRPr>
                <a:solidFill>
                  <a:schemeClr val="accent1">
                    <a:lumMod val="75000"/>
                    <a:lumOff val="25000"/>
                  </a:schemeClr>
                </a:solidFill>
              </a:defRPr>
            </a:lvl1pPr>
          </a:lstStyle>
          <a:p>
            <a:fld id="{65F7FAB4-CD9F-4549-B6EA-82E04350A8D7}" type="datetime1">
              <a:rPr lang="en-US" smtClean="0"/>
              <a:t>8/5/24</a:t>
            </a:fld>
            <a:endParaRPr lang="en-US"/>
          </a:p>
        </p:txBody>
      </p:sp>
      <p:sp>
        <p:nvSpPr>
          <p:cNvPr id="13" name="Footer Placeholder 4">
            <a:extLst>
              <a:ext uri="{FF2B5EF4-FFF2-40B4-BE49-F238E27FC236}">
                <a16:creationId xmlns:a16="http://schemas.microsoft.com/office/drawing/2014/main" id="{CAB9BFBD-8489-AA40-9E3F-B3F63A8BD518}"/>
              </a:ext>
            </a:extLst>
          </p:cNvPr>
          <p:cNvSpPr>
            <a:spLocks noGrp="1"/>
          </p:cNvSpPr>
          <p:nvPr>
            <p:ph type="ftr" sz="quarter" idx="3"/>
          </p:nvPr>
        </p:nvSpPr>
        <p:spPr>
          <a:xfrm>
            <a:off x="581192" y="6387916"/>
            <a:ext cx="4870585" cy="365125"/>
          </a:xfrm>
          <a:prstGeom prst="rect">
            <a:avLst/>
          </a:prstGeom>
        </p:spPr>
        <p:txBody>
          <a:bodyPr/>
          <a:lstStyle>
            <a:lvl1pPr>
              <a:defRPr>
                <a:solidFill>
                  <a:schemeClr val="accent1">
                    <a:lumMod val="75000"/>
                    <a:lumOff val="25000"/>
                  </a:schemeClr>
                </a:solidFill>
              </a:defRPr>
            </a:lvl1pPr>
          </a:lstStyle>
          <a:p>
            <a:r>
              <a:rPr lang="en-US"/>
              <a:t>© 2023, FLLTutorials.com. Last Edit 8/06/2024</a:t>
            </a:r>
          </a:p>
        </p:txBody>
      </p:sp>
      <p:sp>
        <p:nvSpPr>
          <p:cNvPr id="14" name="Slide Number Placeholder 5">
            <a:extLst>
              <a:ext uri="{FF2B5EF4-FFF2-40B4-BE49-F238E27FC236}">
                <a16:creationId xmlns:a16="http://schemas.microsoft.com/office/drawing/2014/main" id="{B04709EF-0344-434E-8D31-15D41ADEE43F}"/>
              </a:ext>
            </a:extLst>
          </p:cNvPr>
          <p:cNvSpPr>
            <a:spLocks noGrp="1"/>
          </p:cNvSpPr>
          <p:nvPr>
            <p:ph type="sldNum" sz="quarter" idx="4"/>
          </p:nvPr>
        </p:nvSpPr>
        <p:spPr>
          <a:xfrm>
            <a:off x="7800476" y="6392242"/>
            <a:ext cx="770468" cy="365125"/>
          </a:xfrm>
          <a:prstGeom prst="rect">
            <a:avLst/>
          </a:prstGeom>
        </p:spPr>
        <p:txBody>
          <a:bodyPr/>
          <a:lstStyle>
            <a:lvl1pPr>
              <a:defRPr>
                <a:solidFill>
                  <a:schemeClr val="accent1">
                    <a:lumMod val="75000"/>
                    <a:lumOff val="25000"/>
                  </a:schemeClr>
                </a:solidFill>
              </a:defRPr>
            </a:lvl1pPr>
          </a:lstStyle>
          <a:p>
            <a:fld id="{4DBC7FC8-25FB-FC45-8177-2B991DA6778C}" type="slidenum">
              <a:rPr lang="en-US" smtClean="0"/>
              <a:t>‹#›</a:t>
            </a:fld>
            <a:endParaRPr lang="en-US"/>
          </a:p>
        </p:txBody>
      </p:sp>
    </p:spTree>
    <p:extLst>
      <p:ext uri="{BB962C8B-B14F-4D97-AF65-F5344CB8AC3E}">
        <p14:creationId xmlns:p14="http://schemas.microsoft.com/office/powerpoint/2010/main" val="24011739"/>
      </p:ext>
    </p:extLst>
  </p:cSld>
  <p:clrMap bg1="lt1" tx1="dk1" bg2="lt2" tx2="dk2" accent1="accent1" accent2="accent2" accent3="accent3" accent4="accent4" accent5="accent5" accent6="accent6" hlink="hlink" folHlink="folHlink"/>
  <p:sldLayoutIdLst>
    <p:sldLayoutId id="2147483908" r:id="rId1"/>
    <p:sldLayoutId id="2147483909" r:id="rId2"/>
    <p:sldLayoutId id="2147483910" r:id="rId3"/>
    <p:sldLayoutId id="2147483911" r:id="rId4"/>
    <p:sldLayoutId id="2147483912" r:id="rId5"/>
    <p:sldLayoutId id="2147483913" r:id="rId6"/>
    <p:sldLayoutId id="2147483914" r:id="rId7"/>
    <p:sldLayoutId id="2147483915" r:id="rId8"/>
    <p:sldLayoutId id="2147483916" r:id="rId9"/>
    <p:sldLayoutId id="2147483917" r:id="rId10"/>
    <p:sldLayoutId id="2147483918" r:id="rId11"/>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7.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8.xml"/></Relationships>
</file>

<file path=ppt/slides/_rels/slide13.xml.rels><?xml version="1.0" encoding="UTF-8" standalone="yes"?>
<Relationships xmlns="http://schemas.openxmlformats.org/package/2006/relationships"><Relationship Id="rId3" Type="http://schemas.openxmlformats.org/officeDocument/2006/relationships/hyperlink" Target="http://www.ev3lessons.com/" TargetMode="External"/><Relationship Id="rId7"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68.xml"/><Relationship Id="rId6" Type="http://schemas.openxmlformats.org/officeDocument/2006/relationships/hyperlink" Target="http://creativecommons.org/licenses/by-nc-sa/4.0/" TargetMode="External"/><Relationship Id="rId5" Type="http://schemas.openxmlformats.org/officeDocument/2006/relationships/hyperlink" Target="http://www.flltutorials.com/" TargetMode="External"/><Relationship Id="rId4" Type="http://schemas.openxmlformats.org/officeDocument/2006/relationships/hyperlink" Target="http://www.primelessons.or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8.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8.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8.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0.png"/><Relationship Id="rId1" Type="http://schemas.openxmlformats.org/officeDocument/2006/relationships/slideLayout" Target="../slideLayouts/slideLayout6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8.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8.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png"/><Relationship Id="rId1" Type="http://schemas.openxmlformats.org/officeDocument/2006/relationships/slideLayout" Target="../slideLayouts/slideLayout68.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normAutofit/>
          </a:bodyPr>
          <a:lstStyle/>
          <a:p>
            <a:pPr algn="ctr"/>
            <a:r>
              <a:rPr lang="en-US" dirty="0"/>
              <a:t>ROBOT DESIGN JUDGING</a:t>
            </a:r>
          </a:p>
        </p:txBody>
      </p:sp>
      <p:sp>
        <p:nvSpPr>
          <p:cNvPr id="2" name="Subtitle 1"/>
          <p:cNvSpPr>
            <a:spLocks noGrp="1"/>
          </p:cNvSpPr>
          <p:nvPr>
            <p:ph type="subTitle" idx="1"/>
          </p:nvPr>
        </p:nvSpPr>
        <p:spPr/>
        <p:txBody>
          <a:bodyPr/>
          <a:lstStyle/>
          <a:p>
            <a:r>
              <a:rPr lang="en-US" dirty="0"/>
              <a:t>Seshan brothers</a:t>
            </a:r>
          </a:p>
        </p:txBody>
      </p:sp>
    </p:spTree>
    <p:extLst>
      <p:ext uri="{BB962C8B-B14F-4D97-AF65-F5344CB8AC3E}">
        <p14:creationId xmlns:p14="http://schemas.microsoft.com/office/powerpoint/2010/main" val="6019535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DD2F0-EDF5-2E4F-8A35-121DB548C3AE}"/>
              </a:ext>
            </a:extLst>
          </p:cNvPr>
          <p:cNvSpPr>
            <a:spLocks noGrp="1"/>
          </p:cNvSpPr>
          <p:nvPr>
            <p:ph type="title"/>
          </p:nvPr>
        </p:nvSpPr>
        <p:spPr/>
        <p:txBody>
          <a:bodyPr/>
          <a:lstStyle/>
          <a:p>
            <a:r>
              <a:rPr lang="en-US" dirty="0"/>
              <a:t>Final thoughts</a:t>
            </a:r>
          </a:p>
        </p:txBody>
      </p:sp>
      <p:sp>
        <p:nvSpPr>
          <p:cNvPr id="3" name="Content Placeholder 2">
            <a:extLst>
              <a:ext uri="{FF2B5EF4-FFF2-40B4-BE49-F238E27FC236}">
                <a16:creationId xmlns:a16="http://schemas.microsoft.com/office/drawing/2014/main" id="{374E4DD4-5460-3C42-8AD0-D67CA320860F}"/>
              </a:ext>
            </a:extLst>
          </p:cNvPr>
          <p:cNvSpPr>
            <a:spLocks noGrp="1"/>
          </p:cNvSpPr>
          <p:nvPr>
            <p:ph idx="1"/>
          </p:nvPr>
        </p:nvSpPr>
        <p:spPr>
          <a:xfrm>
            <a:off x="448091" y="1505583"/>
            <a:ext cx="4748023" cy="5064550"/>
          </a:xfrm>
        </p:spPr>
        <p:txBody>
          <a:bodyPr>
            <a:normAutofit fontScale="92500" lnSpcReduction="10000"/>
          </a:bodyPr>
          <a:lstStyle/>
          <a:p>
            <a:r>
              <a:rPr lang="en-US" sz="2400" dirty="0"/>
              <a:t>Even though the Judging Flowchart refers to Robot Design as an “explanation” and not a presentation, you are strongly encouraged to prepare and practice a formal presentation</a:t>
            </a:r>
          </a:p>
          <a:p>
            <a:r>
              <a:rPr lang="en-US" sz="2400" dirty="0"/>
              <a:t>This way you ensure that everything you want to share about your robot design process is covered</a:t>
            </a:r>
          </a:p>
          <a:p>
            <a:r>
              <a:rPr lang="en-US" sz="2400" dirty="0"/>
              <a:t>Think of this session as a show-and-tell. You will show your robot, attachments and code and explain the process behind them</a:t>
            </a:r>
          </a:p>
          <a:p>
            <a:r>
              <a:rPr lang="en-US" sz="2400" dirty="0"/>
              <a:t>Again, cover everything in the rubric!</a:t>
            </a:r>
          </a:p>
        </p:txBody>
      </p:sp>
      <p:sp>
        <p:nvSpPr>
          <p:cNvPr id="10" name="Slide Number Placeholder 9">
            <a:extLst>
              <a:ext uri="{FF2B5EF4-FFF2-40B4-BE49-F238E27FC236}">
                <a16:creationId xmlns:a16="http://schemas.microsoft.com/office/drawing/2014/main" id="{20CFD36E-53DD-644B-958B-1CEBB44800BA}"/>
              </a:ext>
            </a:extLst>
          </p:cNvPr>
          <p:cNvSpPr>
            <a:spLocks noGrp="1"/>
          </p:cNvSpPr>
          <p:nvPr>
            <p:ph type="sldNum" sz="quarter" idx="12"/>
          </p:nvPr>
        </p:nvSpPr>
        <p:spPr/>
        <p:txBody>
          <a:bodyPr/>
          <a:lstStyle/>
          <a:p>
            <a:fld id="{4DBC7FC8-25FB-FC45-8177-2B991DA6778C}" type="slidenum">
              <a:rPr lang="en-US" smtClean="0"/>
              <a:t>10</a:t>
            </a:fld>
            <a:endParaRPr lang="en-US" dirty="0"/>
          </a:p>
        </p:txBody>
      </p:sp>
      <p:sp>
        <p:nvSpPr>
          <p:cNvPr id="4" name="Footer Placeholder 3">
            <a:extLst>
              <a:ext uri="{FF2B5EF4-FFF2-40B4-BE49-F238E27FC236}">
                <a16:creationId xmlns:a16="http://schemas.microsoft.com/office/drawing/2014/main" id="{A9E0D5E0-B155-204F-A8B6-3856552C0EDD}"/>
              </a:ext>
            </a:extLst>
          </p:cNvPr>
          <p:cNvSpPr>
            <a:spLocks noGrp="1"/>
          </p:cNvSpPr>
          <p:nvPr>
            <p:ph type="ftr" sz="quarter" idx="11"/>
          </p:nvPr>
        </p:nvSpPr>
        <p:spPr/>
        <p:txBody>
          <a:bodyPr/>
          <a:lstStyle/>
          <a:p>
            <a:r>
              <a:rPr lang="en-US"/>
              <a:t>© 2023, FLLTutorials.com. Last Edit 8/06/2024</a:t>
            </a:r>
          </a:p>
        </p:txBody>
      </p:sp>
      <p:pic>
        <p:nvPicPr>
          <p:cNvPr id="7" name="Picture 6" descr="A diagram of a team&#10;&#10;Description automatically generated">
            <a:extLst>
              <a:ext uri="{FF2B5EF4-FFF2-40B4-BE49-F238E27FC236}">
                <a16:creationId xmlns:a16="http://schemas.microsoft.com/office/drawing/2014/main" id="{23E7459F-965F-D4EB-35DC-082706A6BC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96114" y="1615594"/>
            <a:ext cx="3573304" cy="4662311"/>
          </a:xfrm>
          <a:prstGeom prst="rect">
            <a:avLst/>
          </a:prstGeom>
        </p:spPr>
      </p:pic>
    </p:spTree>
    <p:extLst>
      <p:ext uri="{BB962C8B-B14F-4D97-AF65-F5344CB8AC3E}">
        <p14:creationId xmlns:p14="http://schemas.microsoft.com/office/powerpoint/2010/main" val="607170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2E503-1AB2-F4D7-3B37-CE69E5278133}"/>
              </a:ext>
            </a:extLst>
          </p:cNvPr>
          <p:cNvSpPr>
            <a:spLocks noGrp="1"/>
          </p:cNvSpPr>
          <p:nvPr>
            <p:ph type="title"/>
          </p:nvPr>
        </p:nvSpPr>
        <p:spPr/>
        <p:txBody>
          <a:bodyPr/>
          <a:lstStyle/>
          <a:p>
            <a:r>
              <a:rPr lang="en-US" dirty="0"/>
              <a:t>FAQs</a:t>
            </a:r>
          </a:p>
        </p:txBody>
      </p:sp>
      <p:sp>
        <p:nvSpPr>
          <p:cNvPr id="3" name="Content Placeholder 2">
            <a:extLst>
              <a:ext uri="{FF2B5EF4-FFF2-40B4-BE49-F238E27FC236}">
                <a16:creationId xmlns:a16="http://schemas.microsoft.com/office/drawing/2014/main" id="{96848142-D879-5A68-F6C5-B792691EA763}"/>
              </a:ext>
            </a:extLst>
          </p:cNvPr>
          <p:cNvSpPr>
            <a:spLocks noGrp="1"/>
          </p:cNvSpPr>
          <p:nvPr>
            <p:ph idx="1"/>
          </p:nvPr>
        </p:nvSpPr>
        <p:spPr>
          <a:xfrm>
            <a:off x="448091" y="1505583"/>
            <a:ext cx="8238707" cy="4664942"/>
          </a:xfrm>
        </p:spPr>
        <p:txBody>
          <a:bodyPr>
            <a:normAutofit fontScale="47500" lnSpcReduction="20000"/>
          </a:bodyPr>
          <a:lstStyle/>
          <a:p>
            <a:r>
              <a:rPr lang="en-US" dirty="0"/>
              <a:t>What should we bring into the room?</a:t>
            </a:r>
          </a:p>
          <a:p>
            <a:pPr lvl="1"/>
            <a:r>
              <a:rPr lang="en-US" dirty="0"/>
              <a:t>Your robot, your attachment and all your code (either as printouts or on your laptop).</a:t>
            </a:r>
          </a:p>
          <a:p>
            <a:pPr lvl="1"/>
            <a:r>
              <a:rPr lang="en-US" dirty="0"/>
              <a:t>Evidence of testing and improvements made (photographs, charts, engineering notebook)</a:t>
            </a:r>
          </a:p>
          <a:p>
            <a:r>
              <a:rPr lang="en-US" dirty="0"/>
              <a:t>Do we have to explain code?</a:t>
            </a:r>
          </a:p>
          <a:p>
            <a:pPr lvl="1"/>
            <a:r>
              <a:rPr lang="en-US" dirty="0"/>
              <a:t>Yes. Teams who score higher are able to explain their code well and talk about its unique features.</a:t>
            </a:r>
          </a:p>
          <a:p>
            <a:r>
              <a:rPr lang="en-US" dirty="0"/>
              <a:t>What should we present in the 5 minutes?</a:t>
            </a:r>
          </a:p>
          <a:p>
            <a:pPr lvl="1"/>
            <a:r>
              <a:rPr lang="en-US" dirty="0"/>
              <a:t>Explain all aspects of the rubric (including how you designed the robot, selected a strategy, explain code, show that the entire team was involved, and show documentation of testing and improving your design)</a:t>
            </a:r>
          </a:p>
          <a:p>
            <a:r>
              <a:rPr lang="en-US" dirty="0"/>
              <a:t>Does everyone need to present?</a:t>
            </a:r>
          </a:p>
          <a:p>
            <a:pPr lvl="1"/>
            <a:r>
              <a:rPr lang="en-US" dirty="0"/>
              <a:t>Ideally, yes. The rubric asks if the entire team was involved in building in programming. Therefore, everyone should be able to contribute during the scripted presentation as well as during Q&amp;A</a:t>
            </a:r>
          </a:p>
          <a:p>
            <a:r>
              <a:rPr lang="en-US" dirty="0"/>
              <a:t>There is no robot game table in the room so how can I show that my robot works?</a:t>
            </a:r>
          </a:p>
          <a:p>
            <a:pPr lvl="1"/>
            <a:r>
              <a:rPr lang="en-US" dirty="0"/>
              <a:t>Hold up your robot and attachment, come closer, and explain the mechanisms. Show testing data. Remember that Robot Design Judging is about PROCESS and not your robot game score. Explain your process well and you will score well in this category.</a:t>
            </a:r>
          </a:p>
          <a:p>
            <a:pPr lvl="1"/>
            <a:endParaRPr lang="en-US" dirty="0"/>
          </a:p>
        </p:txBody>
      </p:sp>
      <p:sp>
        <p:nvSpPr>
          <p:cNvPr id="4" name="Footer Placeholder 3">
            <a:extLst>
              <a:ext uri="{FF2B5EF4-FFF2-40B4-BE49-F238E27FC236}">
                <a16:creationId xmlns:a16="http://schemas.microsoft.com/office/drawing/2014/main" id="{2774E25B-FA35-4EFB-4F62-28A2977581DB}"/>
              </a:ext>
            </a:extLst>
          </p:cNvPr>
          <p:cNvSpPr>
            <a:spLocks noGrp="1"/>
          </p:cNvSpPr>
          <p:nvPr>
            <p:ph type="ftr" sz="quarter" idx="11"/>
          </p:nvPr>
        </p:nvSpPr>
        <p:spPr/>
        <p:txBody>
          <a:bodyPr/>
          <a:lstStyle/>
          <a:p>
            <a:r>
              <a:rPr lang="en-US"/>
              <a:t>© 2023, FLLTutorials.com. Last Edit 8/06/2024</a:t>
            </a:r>
          </a:p>
        </p:txBody>
      </p:sp>
      <p:sp>
        <p:nvSpPr>
          <p:cNvPr id="5" name="Slide Number Placeholder 4">
            <a:extLst>
              <a:ext uri="{FF2B5EF4-FFF2-40B4-BE49-F238E27FC236}">
                <a16:creationId xmlns:a16="http://schemas.microsoft.com/office/drawing/2014/main" id="{69637744-3B58-4E5C-2EA0-AF8BB7FB594C}"/>
              </a:ext>
            </a:extLst>
          </p:cNvPr>
          <p:cNvSpPr>
            <a:spLocks noGrp="1"/>
          </p:cNvSpPr>
          <p:nvPr>
            <p:ph type="sldNum" sz="quarter" idx="12"/>
          </p:nvPr>
        </p:nvSpPr>
        <p:spPr/>
        <p:txBody>
          <a:bodyPr/>
          <a:lstStyle/>
          <a:p>
            <a:fld id="{4DBC7FC8-25FB-FC45-8177-2B991DA6778C}" type="slidenum">
              <a:rPr lang="en-US" smtClean="0"/>
              <a:t>11</a:t>
            </a:fld>
            <a:endParaRPr lang="en-US" dirty="0"/>
          </a:p>
        </p:txBody>
      </p:sp>
    </p:spTree>
    <p:extLst>
      <p:ext uri="{BB962C8B-B14F-4D97-AF65-F5344CB8AC3E}">
        <p14:creationId xmlns:p14="http://schemas.microsoft.com/office/powerpoint/2010/main" val="2896495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9A402-4E61-38AD-722D-3980B5A2F14B}"/>
              </a:ext>
            </a:extLst>
          </p:cNvPr>
          <p:cNvSpPr>
            <a:spLocks noGrp="1"/>
          </p:cNvSpPr>
          <p:nvPr>
            <p:ph type="title"/>
          </p:nvPr>
        </p:nvSpPr>
        <p:spPr/>
        <p:txBody>
          <a:bodyPr/>
          <a:lstStyle/>
          <a:p>
            <a:r>
              <a:rPr lang="en-US" dirty="0"/>
              <a:t>COMMON JUDGE QUESTIONS</a:t>
            </a:r>
          </a:p>
        </p:txBody>
      </p:sp>
      <p:sp>
        <p:nvSpPr>
          <p:cNvPr id="3" name="Content Placeholder 2">
            <a:extLst>
              <a:ext uri="{FF2B5EF4-FFF2-40B4-BE49-F238E27FC236}">
                <a16:creationId xmlns:a16="http://schemas.microsoft.com/office/drawing/2014/main" id="{1EFE442A-BBA8-C586-99FC-2398A877D52E}"/>
              </a:ext>
            </a:extLst>
          </p:cNvPr>
          <p:cNvSpPr>
            <a:spLocks noGrp="1"/>
          </p:cNvSpPr>
          <p:nvPr>
            <p:ph idx="1"/>
          </p:nvPr>
        </p:nvSpPr>
        <p:spPr>
          <a:xfrm>
            <a:off x="448091" y="1505583"/>
            <a:ext cx="8238707" cy="4664942"/>
          </a:xfrm>
        </p:spPr>
        <p:txBody>
          <a:bodyPr>
            <a:normAutofit fontScale="55000" lnSpcReduction="20000"/>
          </a:bodyPr>
          <a:lstStyle/>
          <a:p>
            <a:r>
              <a:rPr lang="en-US" dirty="0"/>
              <a:t>How did you select which missions to do? </a:t>
            </a:r>
          </a:p>
          <a:p>
            <a:r>
              <a:rPr lang="en-US" dirty="0"/>
              <a:t>Was everyone on your team involved in building and programming?</a:t>
            </a:r>
          </a:p>
          <a:p>
            <a:r>
              <a:rPr lang="en-US" dirty="0"/>
              <a:t>How did you plan the season and organize the building and programming process?</a:t>
            </a:r>
          </a:p>
          <a:p>
            <a:r>
              <a:rPr lang="en-US" dirty="0"/>
              <a:t>What is the piece of code or part of the robot that you are proudest of and why? </a:t>
            </a:r>
          </a:p>
          <a:p>
            <a:r>
              <a:rPr lang="en-US" dirty="0"/>
              <a:t>What would you say is your most innovative design and/or code?</a:t>
            </a:r>
          </a:p>
          <a:p>
            <a:r>
              <a:rPr lang="en-US" dirty="0"/>
              <a:t>Does your robot use sensors to solve missions? </a:t>
            </a:r>
          </a:p>
          <a:p>
            <a:r>
              <a:rPr lang="en-US" dirty="0"/>
              <a:t>How did you ensure your robot would reliably score points on every launch? </a:t>
            </a:r>
          </a:p>
          <a:p>
            <a:r>
              <a:rPr lang="en-US" dirty="0"/>
              <a:t>Did you test different designs before picking this one?</a:t>
            </a:r>
          </a:p>
          <a:p>
            <a:r>
              <a:rPr lang="en-US" dirty="0"/>
              <a:t>What improvements did you make during the season?</a:t>
            </a:r>
          </a:p>
        </p:txBody>
      </p:sp>
      <p:sp>
        <p:nvSpPr>
          <p:cNvPr id="4" name="Footer Placeholder 3">
            <a:extLst>
              <a:ext uri="{FF2B5EF4-FFF2-40B4-BE49-F238E27FC236}">
                <a16:creationId xmlns:a16="http://schemas.microsoft.com/office/drawing/2014/main" id="{362609C5-5519-3A79-6D54-46061070C261}"/>
              </a:ext>
            </a:extLst>
          </p:cNvPr>
          <p:cNvSpPr>
            <a:spLocks noGrp="1"/>
          </p:cNvSpPr>
          <p:nvPr>
            <p:ph type="ftr" sz="quarter" idx="11"/>
          </p:nvPr>
        </p:nvSpPr>
        <p:spPr/>
        <p:txBody>
          <a:bodyPr/>
          <a:lstStyle/>
          <a:p>
            <a:r>
              <a:rPr lang="en-US"/>
              <a:t>© 2023, FLLTutorials.com. Last Edit 8/06/2024</a:t>
            </a:r>
          </a:p>
        </p:txBody>
      </p:sp>
      <p:sp>
        <p:nvSpPr>
          <p:cNvPr id="5" name="Slide Number Placeholder 4">
            <a:extLst>
              <a:ext uri="{FF2B5EF4-FFF2-40B4-BE49-F238E27FC236}">
                <a16:creationId xmlns:a16="http://schemas.microsoft.com/office/drawing/2014/main" id="{C15F0E63-1EA7-3342-9AB5-A1B1758ACC48}"/>
              </a:ext>
            </a:extLst>
          </p:cNvPr>
          <p:cNvSpPr>
            <a:spLocks noGrp="1"/>
          </p:cNvSpPr>
          <p:nvPr>
            <p:ph type="sldNum" sz="quarter" idx="12"/>
          </p:nvPr>
        </p:nvSpPr>
        <p:spPr/>
        <p:txBody>
          <a:bodyPr/>
          <a:lstStyle/>
          <a:p>
            <a:fld id="{4DBC7FC8-25FB-FC45-8177-2B991DA6778C}" type="slidenum">
              <a:rPr lang="en-US" smtClean="0"/>
              <a:t>12</a:t>
            </a:fld>
            <a:endParaRPr lang="en-US" dirty="0"/>
          </a:p>
        </p:txBody>
      </p:sp>
    </p:spTree>
    <p:extLst>
      <p:ext uri="{BB962C8B-B14F-4D97-AF65-F5344CB8AC3E}">
        <p14:creationId xmlns:p14="http://schemas.microsoft.com/office/powerpoint/2010/main" val="1234019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p:txBody>
          <a:bodyPr>
            <a:normAutofit/>
          </a:bodyPr>
          <a:lstStyle/>
          <a:p>
            <a:pPr marL="342900" indent="-342900">
              <a:buFont typeface="Arial" charset="0"/>
              <a:buChar char="•"/>
            </a:pPr>
            <a:r>
              <a:rPr lang="en-US" sz="2800" dirty="0"/>
              <a:t>This tutorial was created by Sanjay </a:t>
            </a:r>
            <a:r>
              <a:rPr lang="en-US" sz="2800" dirty="0" err="1"/>
              <a:t>Seshan</a:t>
            </a:r>
            <a:r>
              <a:rPr lang="en-US" sz="2800" dirty="0"/>
              <a:t> and Arvind </a:t>
            </a:r>
            <a:r>
              <a:rPr lang="en-US" sz="2800" dirty="0" err="1"/>
              <a:t>Seshan</a:t>
            </a:r>
            <a:endParaRPr lang="en-US" sz="2800" dirty="0"/>
          </a:p>
          <a:p>
            <a:pPr marL="342900" indent="-342900">
              <a:buFont typeface="Arial" charset="0"/>
              <a:buChar char="•"/>
            </a:pPr>
            <a:r>
              <a:rPr lang="en-US" sz="2800" dirty="0"/>
              <a:t>More lessons at </a:t>
            </a:r>
            <a:r>
              <a:rPr lang="en-US" sz="2800" dirty="0">
                <a:hlinkClick r:id="rId3"/>
              </a:rPr>
              <a:t>www.ev3lessons.com</a:t>
            </a:r>
            <a:r>
              <a:rPr lang="en-US" sz="2800" dirty="0"/>
              <a:t>, </a:t>
            </a:r>
            <a:r>
              <a:rPr lang="en-US" sz="2800" dirty="0">
                <a:hlinkClick r:id="rId4"/>
              </a:rPr>
              <a:t>www.primelessons.org</a:t>
            </a:r>
            <a:r>
              <a:rPr lang="en-US" sz="2800" dirty="0"/>
              <a:t>, and </a:t>
            </a:r>
            <a:r>
              <a:rPr lang="en-US" sz="2800" dirty="0">
                <a:hlinkClick r:id="rId5"/>
              </a:rPr>
              <a:t>www.flltutorials.com</a:t>
            </a:r>
            <a:endParaRPr lang="en-US" sz="2800" dirty="0"/>
          </a:p>
          <a:p>
            <a:pPr marL="342900" indent="-342900">
              <a:buFont typeface="Arial" charset="0"/>
              <a:buChar char="•"/>
            </a:pPr>
            <a:endParaRPr lang="en-US" sz="2800" dirty="0"/>
          </a:p>
        </p:txBody>
      </p:sp>
      <p:sp>
        <p:nvSpPr>
          <p:cNvPr id="5" name="Rectangle 1"/>
          <p:cNvSpPr>
            <a:spLocks noChangeArrowheads="1"/>
          </p:cNvSpPr>
          <p:nvPr/>
        </p:nvSpPr>
        <p:spPr bwMode="auto">
          <a:xfrm>
            <a:off x="457199" y="5391957"/>
            <a:ext cx="7913347" cy="923330"/>
          </a:xfrm>
          <a:prstGeom prst="rect">
            <a:avLst/>
          </a:prstGeom>
          <a:solidFill>
            <a:srgbClr val="F5F5F5"/>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4374B7"/>
                </a:solidFill>
                <a:effectLst/>
                <a:latin typeface="Helvetica Neue"/>
              </a:rPr>
              <a:t>                         </a:t>
            </a:r>
            <a:br>
              <a:rPr kumimoji="0" lang="en-US" altLang="en-US" sz="1600" b="0" i="0" u="none" strike="noStrike" cap="none" normalizeH="0" baseline="0" dirty="0">
                <a:ln>
                  <a:noFill/>
                </a:ln>
                <a:solidFill>
                  <a:schemeClr val="tx1"/>
                </a:solidFill>
                <a:effectLst/>
              </a:rPr>
            </a:br>
            <a:r>
              <a:rPr kumimoji="0" lang="en-US" altLang="en-US" sz="2000" b="0" i="0" u="none" strike="noStrike" cap="none" normalizeH="0" baseline="0" dirty="0">
                <a:ln>
                  <a:noFill/>
                </a:ln>
                <a:solidFill>
                  <a:srgbClr val="000000"/>
                </a:solidFill>
                <a:effectLst/>
                <a:latin typeface="Helvetica Neue"/>
              </a:rPr>
              <a:t>This work is licensed under a </a:t>
            </a:r>
            <a:r>
              <a:rPr kumimoji="0" lang="en-US" altLang="en-US" sz="2000" b="0" i="0" u="none" strike="noStrike" cap="none" normalizeH="0" baseline="0" dirty="0">
                <a:ln>
                  <a:noFill/>
                </a:ln>
                <a:solidFill>
                  <a:srgbClr val="4374B7"/>
                </a:solidFill>
                <a:effectLst/>
                <a:latin typeface="Helvetica Neue"/>
                <a:hlinkClick r:id="rId6"/>
              </a:rPr>
              <a:t>Creative Commons Attribution-</a:t>
            </a:r>
            <a:r>
              <a:rPr kumimoji="0" lang="en-US" altLang="en-US" sz="2000" b="0" i="0" u="none" strike="noStrike" cap="none" normalizeH="0" baseline="0" dirty="0" err="1">
                <a:ln>
                  <a:noFill/>
                </a:ln>
                <a:solidFill>
                  <a:srgbClr val="4374B7"/>
                </a:solidFill>
                <a:effectLst/>
                <a:latin typeface="Helvetica Neue"/>
                <a:hlinkClick r:id="rId6"/>
              </a:rPr>
              <a:t>NonCommercial</a:t>
            </a:r>
            <a:r>
              <a:rPr kumimoji="0" lang="en-US" altLang="en-US" sz="2000" b="0" i="0" u="none" strike="noStrike" cap="none" normalizeH="0" baseline="0" dirty="0">
                <a:ln>
                  <a:noFill/>
                </a:ln>
                <a:solidFill>
                  <a:srgbClr val="4374B7"/>
                </a:solidFill>
                <a:effectLst/>
                <a:latin typeface="Helvetica Neue"/>
                <a:hlinkClick r:id="rId6"/>
              </a:rPr>
              <a:t>-</a:t>
            </a:r>
            <a:r>
              <a:rPr kumimoji="0" lang="en-US" altLang="en-US" sz="2000" b="0" i="0" u="none" strike="noStrike" cap="none" normalizeH="0" baseline="0" dirty="0" err="1">
                <a:ln>
                  <a:noFill/>
                </a:ln>
                <a:solidFill>
                  <a:srgbClr val="4374B7"/>
                </a:solidFill>
                <a:effectLst/>
                <a:latin typeface="Helvetica Neue"/>
                <a:hlinkClick r:id="rId6"/>
              </a:rPr>
              <a:t>ShareAlike</a:t>
            </a:r>
            <a:r>
              <a:rPr kumimoji="0" lang="en-US" altLang="en-US" sz="2000" b="0" i="0" u="none" strike="noStrike" cap="none" normalizeH="0" baseline="0" dirty="0">
                <a:ln>
                  <a:noFill/>
                </a:ln>
                <a:solidFill>
                  <a:srgbClr val="4374B7"/>
                </a:solidFill>
                <a:effectLst/>
                <a:latin typeface="Helvetica Neue"/>
                <a:hlinkClick r:id="rId6"/>
              </a:rPr>
              <a:t> 4.0 International License</a:t>
            </a:r>
            <a:r>
              <a:rPr kumimoji="0" lang="en-US" altLang="en-US" sz="2000" b="0" i="0" u="none" strike="noStrike" cap="none" normalizeH="0" baseline="0" dirty="0">
                <a:ln>
                  <a:noFill/>
                </a:ln>
                <a:solidFill>
                  <a:srgbClr val="000000"/>
                </a:solidFill>
                <a:effectLst/>
                <a:latin typeface="Helvetica Neue"/>
              </a:rPr>
              <a:t>.</a:t>
            </a:r>
            <a:r>
              <a:rPr kumimoji="0" lang="en-US" altLang="en-US" sz="1600" b="0" i="0" u="none" strike="noStrike" cap="none" normalizeH="0" baseline="0" dirty="0">
                <a:ln>
                  <a:noFill/>
                </a:ln>
                <a:solidFill>
                  <a:schemeClr val="tx1"/>
                </a:solidFill>
                <a:effectLst/>
              </a:rPr>
              <a:t> </a:t>
            </a:r>
            <a:endParaRPr kumimoji="0" lang="en-US" altLang="en-US" sz="2000" b="0" i="0" u="none" strike="noStrike" cap="none" normalizeH="0" baseline="0" dirty="0">
              <a:ln>
                <a:noFill/>
              </a:ln>
              <a:solidFill>
                <a:srgbClr val="4374B7"/>
              </a:solidFill>
              <a:effectLst/>
              <a:latin typeface="Helvetica Neue"/>
            </a:endParaRPr>
          </a:p>
        </p:txBody>
      </p:sp>
      <p:pic>
        <p:nvPicPr>
          <p:cNvPr id="6" name="Picture 2" descr="Creative Commons License">
            <a:hlinkClick r:id="rId6"/>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3812487" y="4160675"/>
            <a:ext cx="2161449" cy="761422"/>
          </a:xfrm>
          <a:prstGeom prst="rect">
            <a:avLst/>
          </a:prstGeom>
          <a:noFill/>
          <a:extLst>
            <a:ext uri="{909E8E84-426E-40dd-AFC4-6F175D3DCCD1}">
              <a14:hiddenFill xmlns="" xmlns:a14="http://schemas.microsoft.com/office/drawing/2010/main">
                <a:solidFill>
                  <a:srgbClr val="FFFFFF"/>
                </a:solidFill>
              </a14:hiddenFill>
            </a:ext>
          </a:extLst>
        </p:spPr>
      </p:pic>
      <p:sp>
        <p:nvSpPr>
          <p:cNvPr id="7" name="Slide Number Placeholder 6">
            <a:extLst>
              <a:ext uri="{FF2B5EF4-FFF2-40B4-BE49-F238E27FC236}">
                <a16:creationId xmlns:a16="http://schemas.microsoft.com/office/drawing/2014/main" id="{6CC9A036-66A8-F24D-BB87-252EAA10F256}"/>
              </a:ext>
            </a:extLst>
          </p:cNvPr>
          <p:cNvSpPr>
            <a:spLocks noGrp="1"/>
          </p:cNvSpPr>
          <p:nvPr>
            <p:ph type="sldNum" sz="quarter" idx="12"/>
          </p:nvPr>
        </p:nvSpPr>
        <p:spPr/>
        <p:txBody>
          <a:bodyPr/>
          <a:lstStyle/>
          <a:p>
            <a:fld id="{4DBC7FC8-25FB-FC45-8177-2B991DA6778C}" type="slidenum">
              <a:rPr lang="en-US" smtClean="0"/>
              <a:t>13</a:t>
            </a:fld>
            <a:endParaRPr lang="en-US" dirty="0"/>
          </a:p>
        </p:txBody>
      </p:sp>
      <p:sp>
        <p:nvSpPr>
          <p:cNvPr id="4" name="Footer Placeholder 3">
            <a:extLst>
              <a:ext uri="{FF2B5EF4-FFF2-40B4-BE49-F238E27FC236}">
                <a16:creationId xmlns:a16="http://schemas.microsoft.com/office/drawing/2014/main" id="{8D57DA82-ED0A-B54D-81CF-6C03BF9054B2}"/>
              </a:ext>
            </a:extLst>
          </p:cNvPr>
          <p:cNvSpPr>
            <a:spLocks noGrp="1"/>
          </p:cNvSpPr>
          <p:nvPr>
            <p:ph type="ftr" sz="quarter" idx="11"/>
          </p:nvPr>
        </p:nvSpPr>
        <p:spPr/>
        <p:txBody>
          <a:bodyPr/>
          <a:lstStyle/>
          <a:p>
            <a:r>
              <a:rPr lang="en-US"/>
              <a:t>© 2023, FLLTutorials.com. Last Edit 8/06/2024</a:t>
            </a:r>
          </a:p>
        </p:txBody>
      </p:sp>
    </p:spTree>
    <p:extLst>
      <p:ext uri="{BB962C8B-B14F-4D97-AF65-F5344CB8AC3E}">
        <p14:creationId xmlns:p14="http://schemas.microsoft.com/office/powerpoint/2010/main" val="4261110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ROBOT DESIGN JUDGING OVERVIEW</a:t>
            </a:r>
          </a:p>
        </p:txBody>
      </p:sp>
      <p:sp>
        <p:nvSpPr>
          <p:cNvPr id="3" name="Content Placeholder 2"/>
          <p:cNvSpPr>
            <a:spLocks noGrp="1"/>
          </p:cNvSpPr>
          <p:nvPr>
            <p:ph idx="1"/>
          </p:nvPr>
        </p:nvSpPr>
        <p:spPr>
          <a:xfrm>
            <a:off x="457200" y="1524318"/>
            <a:ext cx="4312920" cy="4863598"/>
          </a:xfrm>
        </p:spPr>
        <p:txBody>
          <a:bodyPr>
            <a:normAutofit/>
          </a:bodyPr>
          <a:lstStyle/>
          <a:p>
            <a:r>
              <a:rPr lang="en-US" sz="2000" dirty="0"/>
              <a:t>Robot Design judging focuses on </a:t>
            </a:r>
            <a:r>
              <a:rPr lang="en-US" sz="2000" dirty="0">
                <a:solidFill>
                  <a:srgbClr val="CD0100"/>
                </a:solidFill>
              </a:rPr>
              <a:t>process</a:t>
            </a:r>
            <a:endParaRPr lang="en-US" sz="2000" dirty="0"/>
          </a:p>
          <a:p>
            <a:r>
              <a:rPr lang="en-US" sz="2000" dirty="0"/>
              <a:t>Talk to the judges about your engineering design process, and how you came up with your ideas and how you improved them</a:t>
            </a:r>
          </a:p>
          <a:p>
            <a:r>
              <a:rPr lang="en-US" sz="2000" dirty="0"/>
              <a:t>Make sure that everyone on the team is involved</a:t>
            </a:r>
          </a:p>
          <a:p>
            <a:r>
              <a:rPr lang="en-US" sz="2000" dirty="0"/>
              <a:t>During your 5-minute presentation, you need to cover all the components of the Robot Design rubric</a:t>
            </a:r>
          </a:p>
        </p:txBody>
      </p:sp>
      <p:sp>
        <p:nvSpPr>
          <p:cNvPr id="5" name="Slide Number Placeholder 4">
            <a:extLst>
              <a:ext uri="{FF2B5EF4-FFF2-40B4-BE49-F238E27FC236}">
                <a16:creationId xmlns:a16="http://schemas.microsoft.com/office/drawing/2014/main" id="{46ADB046-7779-334E-BF12-833BD743708D}"/>
              </a:ext>
            </a:extLst>
          </p:cNvPr>
          <p:cNvSpPr>
            <a:spLocks noGrp="1"/>
          </p:cNvSpPr>
          <p:nvPr>
            <p:ph type="sldNum" sz="quarter" idx="12"/>
          </p:nvPr>
        </p:nvSpPr>
        <p:spPr/>
        <p:txBody>
          <a:bodyPr/>
          <a:lstStyle/>
          <a:p>
            <a:fld id="{4DBC7FC8-25FB-FC45-8177-2B991DA6778C}" type="slidenum">
              <a:rPr lang="en-US" smtClean="0"/>
              <a:t>2</a:t>
            </a:fld>
            <a:endParaRPr lang="en-US" dirty="0"/>
          </a:p>
        </p:txBody>
      </p:sp>
      <p:sp>
        <p:nvSpPr>
          <p:cNvPr id="4" name="Footer Placeholder 3">
            <a:extLst>
              <a:ext uri="{FF2B5EF4-FFF2-40B4-BE49-F238E27FC236}">
                <a16:creationId xmlns:a16="http://schemas.microsoft.com/office/drawing/2014/main" id="{95F7A67C-42BC-6D4F-8005-53840299D224}"/>
              </a:ext>
            </a:extLst>
          </p:cNvPr>
          <p:cNvSpPr>
            <a:spLocks noGrp="1"/>
          </p:cNvSpPr>
          <p:nvPr>
            <p:ph type="ftr" sz="quarter" idx="11"/>
          </p:nvPr>
        </p:nvSpPr>
        <p:spPr/>
        <p:txBody>
          <a:bodyPr/>
          <a:lstStyle/>
          <a:p>
            <a:r>
              <a:rPr lang="en-US"/>
              <a:t>© 2023, FLLTutorials.com. Last Edit 8/06/2024</a:t>
            </a:r>
          </a:p>
        </p:txBody>
      </p:sp>
      <p:pic>
        <p:nvPicPr>
          <p:cNvPr id="6" name="Picture 5">
            <a:extLst>
              <a:ext uri="{FF2B5EF4-FFF2-40B4-BE49-F238E27FC236}">
                <a16:creationId xmlns:a16="http://schemas.microsoft.com/office/drawing/2014/main" id="{1A4C95F2-3D3E-C894-9F55-180933709A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6985" y="1524318"/>
            <a:ext cx="4044524" cy="4732317"/>
          </a:xfrm>
          <a:prstGeom prst="rect">
            <a:avLst/>
          </a:prstGeom>
        </p:spPr>
      </p:pic>
    </p:spTree>
    <p:extLst>
      <p:ext uri="{BB962C8B-B14F-4D97-AF65-F5344CB8AC3E}">
        <p14:creationId xmlns:p14="http://schemas.microsoft.com/office/powerpoint/2010/main" val="1779812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CF7EE-7166-AF42-8BB0-B085E8D5BCF1}"/>
              </a:ext>
            </a:extLst>
          </p:cNvPr>
          <p:cNvSpPr>
            <a:spLocks noGrp="1"/>
          </p:cNvSpPr>
          <p:nvPr>
            <p:ph type="title"/>
          </p:nvPr>
        </p:nvSpPr>
        <p:spPr/>
        <p:txBody>
          <a:bodyPr>
            <a:normAutofit/>
          </a:bodyPr>
          <a:lstStyle/>
          <a:p>
            <a:r>
              <a:rPr lang="en-US" dirty="0"/>
              <a:t>DESCRIBE YOUR ROBOT</a:t>
            </a:r>
          </a:p>
        </p:txBody>
      </p:sp>
      <p:sp>
        <p:nvSpPr>
          <p:cNvPr id="3" name="Content Placeholder 2">
            <a:extLst>
              <a:ext uri="{FF2B5EF4-FFF2-40B4-BE49-F238E27FC236}">
                <a16:creationId xmlns:a16="http://schemas.microsoft.com/office/drawing/2014/main" id="{E5751DBF-6EC5-BA40-99B5-A6C33C55F039}"/>
              </a:ext>
            </a:extLst>
          </p:cNvPr>
          <p:cNvSpPr>
            <a:spLocks noGrp="1"/>
          </p:cNvSpPr>
          <p:nvPr>
            <p:ph idx="1"/>
          </p:nvPr>
        </p:nvSpPr>
        <p:spPr>
          <a:xfrm>
            <a:off x="448092" y="1505582"/>
            <a:ext cx="4123908" cy="4882334"/>
          </a:xfrm>
        </p:spPr>
        <p:txBody>
          <a:bodyPr>
            <a:normAutofit fontScale="70000" lnSpcReduction="20000"/>
          </a:bodyPr>
          <a:lstStyle/>
          <a:p>
            <a:r>
              <a:rPr lang="en-US" dirty="0"/>
              <a:t>How did you come up with the design for the base robot? Did you start with an existing design (your last year’s robot or something from the Internet/book)?</a:t>
            </a:r>
          </a:p>
          <a:p>
            <a:pPr lvl="1"/>
            <a:r>
              <a:rPr lang="en-US" dirty="0"/>
              <a:t>Experienced judges can recognize standard designs. Therefore, always cite your sources.</a:t>
            </a:r>
          </a:p>
          <a:p>
            <a:r>
              <a:rPr lang="en-US" dirty="0"/>
              <a:t>Did you test your design(s) before picking it?</a:t>
            </a:r>
          </a:p>
          <a:p>
            <a:r>
              <a:rPr lang="en-US" dirty="0"/>
              <a:t>What features does it have and why?</a:t>
            </a:r>
          </a:p>
          <a:p>
            <a:endParaRPr lang="en-US" dirty="0"/>
          </a:p>
        </p:txBody>
      </p:sp>
      <p:sp>
        <p:nvSpPr>
          <p:cNvPr id="22" name="Footer Placeholder 21">
            <a:extLst>
              <a:ext uri="{FF2B5EF4-FFF2-40B4-BE49-F238E27FC236}">
                <a16:creationId xmlns:a16="http://schemas.microsoft.com/office/drawing/2014/main" id="{61512FAE-21B0-7942-A536-210ABAAE72D2}"/>
              </a:ext>
            </a:extLst>
          </p:cNvPr>
          <p:cNvSpPr>
            <a:spLocks noGrp="1"/>
          </p:cNvSpPr>
          <p:nvPr>
            <p:ph type="ftr" sz="quarter" idx="11"/>
          </p:nvPr>
        </p:nvSpPr>
        <p:spPr/>
        <p:txBody>
          <a:bodyPr/>
          <a:lstStyle/>
          <a:p>
            <a:r>
              <a:rPr lang="en-US"/>
              <a:t>© 2023, FLLTutorials.com. Last Edit 8/06/2024</a:t>
            </a:r>
          </a:p>
        </p:txBody>
      </p:sp>
      <p:pic>
        <p:nvPicPr>
          <p:cNvPr id="5" name="Picture 4" descr="Table&#10;&#10;Description automatically generated">
            <a:extLst>
              <a:ext uri="{FF2B5EF4-FFF2-40B4-BE49-F238E27FC236}">
                <a16:creationId xmlns:a16="http://schemas.microsoft.com/office/drawing/2014/main" id="{DCFF0EB3-80C4-B0C0-26A9-87F0F8B61A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3883" y="1505583"/>
            <a:ext cx="3812026" cy="4897455"/>
          </a:xfrm>
          <a:prstGeom prst="rect">
            <a:avLst/>
          </a:prstGeom>
        </p:spPr>
      </p:pic>
      <p:sp>
        <p:nvSpPr>
          <p:cNvPr id="23" name="TextBox 22">
            <a:extLst>
              <a:ext uri="{FF2B5EF4-FFF2-40B4-BE49-F238E27FC236}">
                <a16:creationId xmlns:a16="http://schemas.microsoft.com/office/drawing/2014/main" id="{9A4144FC-F14C-1093-0F22-CD3681C6DC1F}"/>
              </a:ext>
            </a:extLst>
          </p:cNvPr>
          <p:cNvSpPr txBox="1"/>
          <p:nvPr/>
        </p:nvSpPr>
        <p:spPr>
          <a:xfrm>
            <a:off x="4883883" y="5941373"/>
            <a:ext cx="2840072" cy="461665"/>
          </a:xfrm>
          <a:prstGeom prst="rect">
            <a:avLst/>
          </a:prstGeom>
          <a:noFill/>
        </p:spPr>
        <p:txBody>
          <a:bodyPr wrap="square" rtlCol="0">
            <a:spAutoFit/>
          </a:bodyPr>
          <a:lstStyle/>
          <a:p>
            <a:r>
              <a:rPr lang="en-US" sz="1200" dirty="0"/>
              <a:t>Available at https://</a:t>
            </a:r>
            <a:r>
              <a:rPr lang="en-US" sz="1200" dirty="0" err="1"/>
              <a:t>flltutorials.com</a:t>
            </a:r>
            <a:r>
              <a:rPr lang="en-US" sz="1200" dirty="0"/>
              <a:t>/</a:t>
            </a:r>
            <a:r>
              <a:rPr lang="en-US" sz="1200" dirty="0" err="1"/>
              <a:t>en</a:t>
            </a:r>
            <a:r>
              <a:rPr lang="en-US" sz="1200" dirty="0"/>
              <a:t>/</a:t>
            </a:r>
            <a:r>
              <a:rPr lang="en-US" sz="1200" dirty="0" err="1"/>
              <a:t>Worksheets.html</a:t>
            </a:r>
            <a:endParaRPr lang="en-US" sz="1200" dirty="0"/>
          </a:p>
        </p:txBody>
      </p:sp>
      <p:sp>
        <p:nvSpPr>
          <p:cNvPr id="4" name="Slide Number Placeholder 3">
            <a:extLst>
              <a:ext uri="{FF2B5EF4-FFF2-40B4-BE49-F238E27FC236}">
                <a16:creationId xmlns:a16="http://schemas.microsoft.com/office/drawing/2014/main" id="{EED07895-1CBE-F098-0AB9-DB3B9BC46FF9}"/>
              </a:ext>
            </a:extLst>
          </p:cNvPr>
          <p:cNvSpPr>
            <a:spLocks noGrp="1"/>
          </p:cNvSpPr>
          <p:nvPr>
            <p:ph type="sldNum" sz="quarter" idx="12"/>
          </p:nvPr>
        </p:nvSpPr>
        <p:spPr/>
        <p:txBody>
          <a:bodyPr/>
          <a:lstStyle/>
          <a:p>
            <a:fld id="{4DBC7FC8-25FB-FC45-8177-2B991DA6778C}" type="slidenum">
              <a:rPr lang="en-US" smtClean="0"/>
              <a:t>3</a:t>
            </a:fld>
            <a:endParaRPr lang="en-US" dirty="0"/>
          </a:p>
        </p:txBody>
      </p:sp>
    </p:spTree>
    <p:extLst>
      <p:ext uri="{BB962C8B-B14F-4D97-AF65-F5344CB8AC3E}">
        <p14:creationId xmlns:p14="http://schemas.microsoft.com/office/powerpoint/2010/main" val="260337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FC73F-2BB9-3441-A3B9-DB62710AD794}"/>
              </a:ext>
            </a:extLst>
          </p:cNvPr>
          <p:cNvSpPr>
            <a:spLocks noGrp="1"/>
          </p:cNvSpPr>
          <p:nvPr>
            <p:ph type="title"/>
          </p:nvPr>
        </p:nvSpPr>
        <p:spPr/>
        <p:txBody>
          <a:bodyPr>
            <a:normAutofit/>
          </a:bodyPr>
          <a:lstStyle/>
          <a:p>
            <a:r>
              <a:rPr lang="en-US" dirty="0"/>
              <a:t>DESCRIBE THE SENSORS &amp; MOTORS</a:t>
            </a:r>
          </a:p>
        </p:txBody>
      </p:sp>
      <p:sp>
        <p:nvSpPr>
          <p:cNvPr id="3" name="Content Placeholder 2">
            <a:extLst>
              <a:ext uri="{FF2B5EF4-FFF2-40B4-BE49-F238E27FC236}">
                <a16:creationId xmlns:a16="http://schemas.microsoft.com/office/drawing/2014/main" id="{BF1A4922-D32A-7348-9892-C8A5FD44DBEB}"/>
              </a:ext>
            </a:extLst>
          </p:cNvPr>
          <p:cNvSpPr>
            <a:spLocks noGrp="1"/>
          </p:cNvSpPr>
          <p:nvPr>
            <p:ph idx="1"/>
          </p:nvPr>
        </p:nvSpPr>
        <p:spPr>
          <a:xfrm>
            <a:off x="448091" y="1505583"/>
            <a:ext cx="4291549" cy="4353215"/>
          </a:xfrm>
        </p:spPr>
        <p:txBody>
          <a:bodyPr>
            <a:normAutofit/>
          </a:bodyPr>
          <a:lstStyle/>
          <a:p>
            <a:r>
              <a:rPr lang="en-US" sz="2400" dirty="0"/>
              <a:t>How many motors and sensors do you use? Which ones? Why?</a:t>
            </a:r>
          </a:p>
          <a:p>
            <a:r>
              <a:rPr lang="en-US" sz="2400" dirty="0"/>
              <a:t>Which missions do you use them on?</a:t>
            </a:r>
          </a:p>
          <a:p>
            <a:r>
              <a:rPr lang="en-US" sz="2400" dirty="0"/>
              <a:t>How do you use sensors and do you use them in any novel way?</a:t>
            </a:r>
          </a:p>
        </p:txBody>
      </p:sp>
      <p:sp>
        <p:nvSpPr>
          <p:cNvPr id="5" name="Slide Number Placeholder 4">
            <a:extLst>
              <a:ext uri="{FF2B5EF4-FFF2-40B4-BE49-F238E27FC236}">
                <a16:creationId xmlns:a16="http://schemas.microsoft.com/office/drawing/2014/main" id="{1D073FAF-C3A1-384D-B883-67D3B572D36D}"/>
              </a:ext>
            </a:extLst>
          </p:cNvPr>
          <p:cNvSpPr>
            <a:spLocks noGrp="1"/>
          </p:cNvSpPr>
          <p:nvPr>
            <p:ph type="sldNum" sz="quarter" idx="12"/>
          </p:nvPr>
        </p:nvSpPr>
        <p:spPr/>
        <p:txBody>
          <a:bodyPr/>
          <a:lstStyle/>
          <a:p>
            <a:fld id="{4DBC7FC8-25FB-FC45-8177-2B991DA6778C}" type="slidenum">
              <a:rPr lang="en-US" smtClean="0"/>
              <a:t>4</a:t>
            </a:fld>
            <a:endParaRPr lang="en-US" dirty="0"/>
          </a:p>
        </p:txBody>
      </p:sp>
      <p:sp>
        <p:nvSpPr>
          <p:cNvPr id="4" name="Footer Placeholder 3">
            <a:extLst>
              <a:ext uri="{FF2B5EF4-FFF2-40B4-BE49-F238E27FC236}">
                <a16:creationId xmlns:a16="http://schemas.microsoft.com/office/drawing/2014/main" id="{3CD56BF0-E27E-A54E-87E3-BC85C08BE41C}"/>
              </a:ext>
            </a:extLst>
          </p:cNvPr>
          <p:cNvSpPr>
            <a:spLocks noGrp="1"/>
          </p:cNvSpPr>
          <p:nvPr>
            <p:ph type="ftr" sz="quarter" idx="11"/>
          </p:nvPr>
        </p:nvSpPr>
        <p:spPr/>
        <p:txBody>
          <a:bodyPr/>
          <a:lstStyle/>
          <a:p>
            <a:r>
              <a:rPr lang="en-US"/>
              <a:t>© 2023, FLLTutorials.com. Last Edit 8/06/2024</a:t>
            </a:r>
          </a:p>
        </p:txBody>
      </p:sp>
      <p:pic>
        <p:nvPicPr>
          <p:cNvPr id="10" name="Picture 9" descr="A picture containing cake, LEGO, toy&#10;&#10;Description automatically generated">
            <a:extLst>
              <a:ext uri="{FF2B5EF4-FFF2-40B4-BE49-F238E27FC236}">
                <a16:creationId xmlns:a16="http://schemas.microsoft.com/office/drawing/2014/main" id="{01E0D0FC-7446-AAB2-3C32-44A561068A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1961" y="1489637"/>
            <a:ext cx="4902039" cy="2757397"/>
          </a:xfrm>
          <a:prstGeom prst="rect">
            <a:avLst/>
          </a:prstGeom>
        </p:spPr>
      </p:pic>
      <p:pic>
        <p:nvPicPr>
          <p:cNvPr id="12" name="Picture 11" descr="A close-up of a toy&#10;&#10;Description automatically generated with low confidence">
            <a:extLst>
              <a:ext uri="{FF2B5EF4-FFF2-40B4-BE49-F238E27FC236}">
                <a16:creationId xmlns:a16="http://schemas.microsoft.com/office/drawing/2014/main" id="{38A18814-4D39-C4A2-F88F-57F6C992A8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4572000" y="3602975"/>
            <a:ext cx="3494234" cy="3429000"/>
          </a:xfrm>
          <a:prstGeom prst="rect">
            <a:avLst/>
          </a:prstGeom>
        </p:spPr>
      </p:pic>
    </p:spTree>
    <p:extLst>
      <p:ext uri="{BB962C8B-B14F-4D97-AF65-F5344CB8AC3E}">
        <p14:creationId xmlns:p14="http://schemas.microsoft.com/office/powerpoint/2010/main" val="122919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map&#10;&#10;Description automatically generated">
            <a:extLst>
              <a:ext uri="{FF2B5EF4-FFF2-40B4-BE49-F238E27FC236}">
                <a16:creationId xmlns:a16="http://schemas.microsoft.com/office/drawing/2014/main" id="{6E553AE5-EA9E-5990-A2DC-DB96ABF399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0711" y="2960600"/>
            <a:ext cx="6921089" cy="3349103"/>
          </a:xfrm>
          <a:prstGeom prst="rect">
            <a:avLst/>
          </a:prstGeom>
        </p:spPr>
      </p:pic>
      <p:sp>
        <p:nvSpPr>
          <p:cNvPr id="2" name="Title 1">
            <a:extLst>
              <a:ext uri="{FF2B5EF4-FFF2-40B4-BE49-F238E27FC236}">
                <a16:creationId xmlns:a16="http://schemas.microsoft.com/office/drawing/2014/main" id="{481017F2-5333-424C-88FA-7692DB9A2082}"/>
              </a:ext>
            </a:extLst>
          </p:cNvPr>
          <p:cNvSpPr>
            <a:spLocks noGrp="1"/>
          </p:cNvSpPr>
          <p:nvPr>
            <p:ph type="title"/>
          </p:nvPr>
        </p:nvSpPr>
        <p:spPr>
          <a:xfrm>
            <a:off x="581192" y="687475"/>
            <a:ext cx="7989752" cy="596796"/>
          </a:xfrm>
        </p:spPr>
        <p:txBody>
          <a:bodyPr>
            <a:normAutofit/>
          </a:bodyPr>
          <a:lstStyle/>
          <a:p>
            <a:r>
              <a:rPr lang="en-US" dirty="0"/>
              <a:t>EXPLAIN YOUR TEAM’s STRATEGY</a:t>
            </a:r>
          </a:p>
        </p:txBody>
      </p:sp>
      <p:sp>
        <p:nvSpPr>
          <p:cNvPr id="3" name="Content Placeholder 2">
            <a:extLst>
              <a:ext uri="{FF2B5EF4-FFF2-40B4-BE49-F238E27FC236}">
                <a16:creationId xmlns:a16="http://schemas.microsoft.com/office/drawing/2014/main" id="{E2D7DC27-DAA2-5245-8E31-70E07679A7B2}"/>
              </a:ext>
            </a:extLst>
          </p:cNvPr>
          <p:cNvSpPr>
            <a:spLocks noGrp="1"/>
          </p:cNvSpPr>
          <p:nvPr>
            <p:ph idx="1"/>
          </p:nvPr>
        </p:nvSpPr>
        <p:spPr>
          <a:xfrm>
            <a:off x="451557" y="1505583"/>
            <a:ext cx="8235242" cy="4353215"/>
          </a:xfrm>
        </p:spPr>
        <p:txBody>
          <a:bodyPr>
            <a:normAutofit/>
          </a:bodyPr>
          <a:lstStyle/>
          <a:p>
            <a:r>
              <a:rPr lang="en-US" sz="2400" dirty="0"/>
              <a:t>How did you come up with your strategy?</a:t>
            </a:r>
          </a:p>
          <a:p>
            <a:r>
              <a:rPr lang="en-US" sz="2400" dirty="0"/>
              <a:t>How did you decide on which missions to accomplish and which path to take?</a:t>
            </a:r>
          </a:p>
          <a:p>
            <a:pPr marL="0" indent="0">
              <a:buNone/>
            </a:pPr>
            <a:endParaRPr lang="en-US" dirty="0"/>
          </a:p>
        </p:txBody>
      </p:sp>
      <p:cxnSp>
        <p:nvCxnSpPr>
          <p:cNvPr id="13" name="Straight Connector 12">
            <a:extLst>
              <a:ext uri="{FF2B5EF4-FFF2-40B4-BE49-F238E27FC236}">
                <a16:creationId xmlns:a16="http://schemas.microsoft.com/office/drawing/2014/main" id="{6EA0DBEA-A65F-DF49-8417-23E64B5DCD2D}"/>
              </a:ext>
            </a:extLst>
          </p:cNvPr>
          <p:cNvCxnSpPr>
            <a:cxnSpLocks/>
          </p:cNvCxnSpPr>
          <p:nvPr/>
        </p:nvCxnSpPr>
        <p:spPr>
          <a:xfrm>
            <a:off x="6685808" y="3534909"/>
            <a:ext cx="1499902" cy="1025848"/>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ABD9F44-C8F5-5E44-B387-040D9163FB0A}"/>
              </a:ext>
            </a:extLst>
          </p:cNvPr>
          <p:cNvCxnSpPr>
            <a:cxnSpLocks/>
          </p:cNvCxnSpPr>
          <p:nvPr/>
        </p:nvCxnSpPr>
        <p:spPr>
          <a:xfrm flipH="1">
            <a:off x="5481255" y="3534909"/>
            <a:ext cx="1204553" cy="55636"/>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F96E61A-6D8D-D141-B7B3-E63769B78687}"/>
              </a:ext>
            </a:extLst>
          </p:cNvPr>
          <p:cNvCxnSpPr>
            <a:cxnSpLocks/>
          </p:cNvCxnSpPr>
          <p:nvPr/>
        </p:nvCxnSpPr>
        <p:spPr>
          <a:xfrm flipH="1">
            <a:off x="8027719" y="4556431"/>
            <a:ext cx="157991" cy="907536"/>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9B1476E-9296-844B-A747-F21A2DAE0148}"/>
              </a:ext>
            </a:extLst>
          </p:cNvPr>
          <p:cNvCxnSpPr>
            <a:cxnSpLocks/>
          </p:cNvCxnSpPr>
          <p:nvPr/>
        </p:nvCxnSpPr>
        <p:spPr>
          <a:xfrm>
            <a:off x="3551469" y="5731450"/>
            <a:ext cx="2134119"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DE0A42D-0B87-634B-99A1-8D0E39BDFA0D}"/>
              </a:ext>
            </a:extLst>
          </p:cNvPr>
          <p:cNvCxnSpPr>
            <a:cxnSpLocks/>
          </p:cNvCxnSpPr>
          <p:nvPr/>
        </p:nvCxnSpPr>
        <p:spPr>
          <a:xfrm flipV="1">
            <a:off x="5717795" y="4842168"/>
            <a:ext cx="789883" cy="889282"/>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158889F-0D1F-7747-94AD-17C92E749526}"/>
              </a:ext>
            </a:extLst>
          </p:cNvPr>
          <p:cNvCxnSpPr>
            <a:cxnSpLocks/>
          </p:cNvCxnSpPr>
          <p:nvPr/>
        </p:nvCxnSpPr>
        <p:spPr>
          <a:xfrm flipV="1">
            <a:off x="3443996" y="3534909"/>
            <a:ext cx="0" cy="2048025"/>
          </a:xfrm>
          <a:prstGeom prst="line">
            <a:avLst/>
          </a:prstGeom>
          <a:ln w="762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51D1FED8-0430-9643-97CF-FFA6707A1970}"/>
              </a:ext>
            </a:extLst>
          </p:cNvPr>
          <p:cNvSpPr txBox="1"/>
          <p:nvPr/>
        </p:nvSpPr>
        <p:spPr>
          <a:xfrm>
            <a:off x="330245" y="3554790"/>
            <a:ext cx="1569154" cy="1754326"/>
          </a:xfrm>
          <a:prstGeom prst="rect">
            <a:avLst/>
          </a:prstGeom>
          <a:noFill/>
        </p:spPr>
        <p:txBody>
          <a:bodyPr wrap="square" rtlCol="0">
            <a:spAutoFit/>
          </a:bodyPr>
          <a:lstStyle/>
          <a:p>
            <a:r>
              <a:rPr lang="en-US" dirty="0"/>
              <a:t>Bring a picture like the one on right to explain your robot runs and strategy.</a:t>
            </a:r>
          </a:p>
        </p:txBody>
      </p:sp>
      <p:sp>
        <p:nvSpPr>
          <p:cNvPr id="6" name="Slide Number Placeholder 5">
            <a:extLst>
              <a:ext uri="{FF2B5EF4-FFF2-40B4-BE49-F238E27FC236}">
                <a16:creationId xmlns:a16="http://schemas.microsoft.com/office/drawing/2014/main" id="{4F7E65E8-47C2-964A-B21E-2267F45F09AA}"/>
              </a:ext>
            </a:extLst>
          </p:cNvPr>
          <p:cNvSpPr>
            <a:spLocks noGrp="1"/>
          </p:cNvSpPr>
          <p:nvPr>
            <p:ph type="sldNum" sz="quarter" idx="12"/>
          </p:nvPr>
        </p:nvSpPr>
        <p:spPr/>
        <p:txBody>
          <a:bodyPr/>
          <a:lstStyle/>
          <a:p>
            <a:fld id="{4DBC7FC8-25FB-FC45-8177-2B991DA6778C}" type="slidenum">
              <a:rPr lang="en-US" smtClean="0"/>
              <a:t>5</a:t>
            </a:fld>
            <a:endParaRPr lang="en-US" dirty="0"/>
          </a:p>
        </p:txBody>
      </p:sp>
      <p:sp>
        <p:nvSpPr>
          <p:cNvPr id="9" name="Footer Placeholder 8">
            <a:extLst>
              <a:ext uri="{FF2B5EF4-FFF2-40B4-BE49-F238E27FC236}">
                <a16:creationId xmlns:a16="http://schemas.microsoft.com/office/drawing/2014/main" id="{1B1E9E3C-CA6D-0C43-8AE8-28F11488D661}"/>
              </a:ext>
            </a:extLst>
          </p:cNvPr>
          <p:cNvSpPr>
            <a:spLocks noGrp="1"/>
          </p:cNvSpPr>
          <p:nvPr>
            <p:ph type="ftr" sz="quarter" idx="11"/>
          </p:nvPr>
        </p:nvSpPr>
        <p:spPr/>
        <p:txBody>
          <a:bodyPr/>
          <a:lstStyle/>
          <a:p>
            <a:r>
              <a:rPr lang="en-US"/>
              <a:t>© 2023, FLLTutorials.com. Last Edit 8/06/2024</a:t>
            </a:r>
          </a:p>
        </p:txBody>
      </p:sp>
      <p:cxnSp>
        <p:nvCxnSpPr>
          <p:cNvPr id="11" name="Straight Connector 10">
            <a:extLst>
              <a:ext uri="{FF2B5EF4-FFF2-40B4-BE49-F238E27FC236}">
                <a16:creationId xmlns:a16="http://schemas.microsoft.com/office/drawing/2014/main" id="{CCA42DA0-3B57-4F51-B8CF-352D25746333}"/>
              </a:ext>
            </a:extLst>
          </p:cNvPr>
          <p:cNvCxnSpPr>
            <a:cxnSpLocks/>
          </p:cNvCxnSpPr>
          <p:nvPr/>
        </p:nvCxnSpPr>
        <p:spPr>
          <a:xfrm flipH="1" flipV="1">
            <a:off x="6507678" y="4842168"/>
            <a:ext cx="1187532" cy="713447"/>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BB3CE77-AF37-9A9E-9E4A-1007249C41DE}"/>
              </a:ext>
            </a:extLst>
          </p:cNvPr>
          <p:cNvCxnSpPr>
            <a:cxnSpLocks/>
          </p:cNvCxnSpPr>
          <p:nvPr/>
        </p:nvCxnSpPr>
        <p:spPr>
          <a:xfrm flipH="1" flipV="1">
            <a:off x="3443996" y="3534909"/>
            <a:ext cx="1833559" cy="789027"/>
          </a:xfrm>
          <a:prstGeom prst="line">
            <a:avLst/>
          </a:prstGeom>
          <a:ln w="76200">
            <a:solidFill>
              <a:schemeClr val="accent6"/>
            </a:solidFill>
          </a:ln>
        </p:spPr>
        <p:style>
          <a:lnRef idx="1">
            <a:schemeClr val="accent1"/>
          </a:lnRef>
          <a:fillRef idx="0">
            <a:schemeClr val="accent1"/>
          </a:fillRef>
          <a:effectRef idx="0">
            <a:schemeClr val="accent1"/>
          </a:effectRef>
          <a:fontRef idx="minor">
            <a:schemeClr val="tx1"/>
          </a:fontRef>
        </p:style>
      </p:cxnSp>
      <p:sp>
        <p:nvSpPr>
          <p:cNvPr id="31" name="Oval 30">
            <a:extLst>
              <a:ext uri="{FF2B5EF4-FFF2-40B4-BE49-F238E27FC236}">
                <a16:creationId xmlns:a16="http://schemas.microsoft.com/office/drawing/2014/main" id="{BEDD0123-AFD0-08EC-A963-0F97A8B471A5}"/>
              </a:ext>
            </a:extLst>
          </p:cNvPr>
          <p:cNvSpPr/>
          <p:nvPr/>
        </p:nvSpPr>
        <p:spPr>
          <a:xfrm>
            <a:off x="2967758" y="4278891"/>
            <a:ext cx="356260" cy="3562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32" name="Oval 31">
            <a:extLst>
              <a:ext uri="{FF2B5EF4-FFF2-40B4-BE49-F238E27FC236}">
                <a16:creationId xmlns:a16="http://schemas.microsoft.com/office/drawing/2014/main" id="{1DD44908-1545-38D9-2736-642815333A74}"/>
              </a:ext>
            </a:extLst>
          </p:cNvPr>
          <p:cNvSpPr/>
          <p:nvPr/>
        </p:nvSpPr>
        <p:spPr>
          <a:xfrm>
            <a:off x="4262357" y="5271909"/>
            <a:ext cx="356260" cy="3562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33" name="Oval 32">
            <a:extLst>
              <a:ext uri="{FF2B5EF4-FFF2-40B4-BE49-F238E27FC236}">
                <a16:creationId xmlns:a16="http://schemas.microsoft.com/office/drawing/2014/main" id="{28641E7D-4F9C-2002-345A-F188F7FDE286}"/>
              </a:ext>
            </a:extLst>
          </p:cNvPr>
          <p:cNvSpPr/>
          <p:nvPr/>
        </p:nvSpPr>
        <p:spPr>
          <a:xfrm>
            <a:off x="7091201" y="3368897"/>
            <a:ext cx="356260" cy="3562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Tree>
    <p:extLst>
      <p:ext uri="{BB962C8B-B14F-4D97-AF65-F5344CB8AC3E}">
        <p14:creationId xmlns:p14="http://schemas.microsoft.com/office/powerpoint/2010/main" val="780848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picture containing calendar&#10;&#10;Description automatically generated">
            <a:extLst>
              <a:ext uri="{FF2B5EF4-FFF2-40B4-BE49-F238E27FC236}">
                <a16:creationId xmlns:a16="http://schemas.microsoft.com/office/drawing/2014/main" id="{3660EAB5-F946-A0BD-8625-E3A7721200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4718" y="1505583"/>
            <a:ext cx="3065758" cy="3996057"/>
          </a:xfrm>
          <a:prstGeom prst="rect">
            <a:avLst/>
          </a:prstGeom>
        </p:spPr>
      </p:pic>
      <p:sp>
        <p:nvSpPr>
          <p:cNvPr id="2" name="Title 1">
            <a:extLst>
              <a:ext uri="{FF2B5EF4-FFF2-40B4-BE49-F238E27FC236}">
                <a16:creationId xmlns:a16="http://schemas.microsoft.com/office/drawing/2014/main" id="{3496ACF0-6016-6247-B0C4-9AEDF8B5698B}"/>
              </a:ext>
            </a:extLst>
          </p:cNvPr>
          <p:cNvSpPr>
            <a:spLocks noGrp="1"/>
          </p:cNvSpPr>
          <p:nvPr>
            <p:ph type="title"/>
          </p:nvPr>
        </p:nvSpPr>
        <p:spPr/>
        <p:txBody>
          <a:bodyPr/>
          <a:lstStyle/>
          <a:p>
            <a:r>
              <a:rPr lang="en-US" dirty="0"/>
              <a:t>EXPLAIN your ATTACHMENT DEVELOPMENT</a:t>
            </a:r>
          </a:p>
        </p:txBody>
      </p:sp>
      <p:graphicFrame>
        <p:nvGraphicFramePr>
          <p:cNvPr id="18" name="Content Placeholder 2">
            <a:extLst>
              <a:ext uri="{FF2B5EF4-FFF2-40B4-BE49-F238E27FC236}">
                <a16:creationId xmlns:a16="http://schemas.microsoft.com/office/drawing/2014/main" id="{129ECBB0-8BD5-6410-A03E-4CE3512198A1}"/>
              </a:ext>
            </a:extLst>
          </p:cNvPr>
          <p:cNvGraphicFramePr>
            <a:graphicFrameLocks noGrp="1"/>
          </p:cNvGraphicFramePr>
          <p:nvPr>
            <p:ph idx="1"/>
          </p:nvPr>
        </p:nvGraphicFramePr>
        <p:xfrm>
          <a:off x="448091" y="1505583"/>
          <a:ext cx="4123909" cy="43532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Slide Number Placeholder 11">
            <a:extLst>
              <a:ext uri="{FF2B5EF4-FFF2-40B4-BE49-F238E27FC236}">
                <a16:creationId xmlns:a16="http://schemas.microsoft.com/office/drawing/2014/main" id="{701A1EA7-ACB8-CD40-92AA-359ED84C82F3}"/>
              </a:ext>
            </a:extLst>
          </p:cNvPr>
          <p:cNvSpPr>
            <a:spLocks noGrp="1"/>
          </p:cNvSpPr>
          <p:nvPr>
            <p:ph type="sldNum" sz="quarter" idx="12"/>
          </p:nvPr>
        </p:nvSpPr>
        <p:spPr/>
        <p:txBody>
          <a:bodyPr/>
          <a:lstStyle/>
          <a:p>
            <a:fld id="{4DBC7FC8-25FB-FC45-8177-2B991DA6778C}" type="slidenum">
              <a:rPr lang="en-US" smtClean="0"/>
              <a:t>6</a:t>
            </a:fld>
            <a:endParaRPr lang="en-US" dirty="0"/>
          </a:p>
        </p:txBody>
      </p:sp>
      <p:sp>
        <p:nvSpPr>
          <p:cNvPr id="4" name="Footer Placeholder 3">
            <a:extLst>
              <a:ext uri="{FF2B5EF4-FFF2-40B4-BE49-F238E27FC236}">
                <a16:creationId xmlns:a16="http://schemas.microsoft.com/office/drawing/2014/main" id="{0244BC15-FFA0-AC4A-BCFB-7999646C959A}"/>
              </a:ext>
            </a:extLst>
          </p:cNvPr>
          <p:cNvSpPr>
            <a:spLocks noGrp="1"/>
          </p:cNvSpPr>
          <p:nvPr>
            <p:ph type="ftr" sz="quarter" idx="11"/>
          </p:nvPr>
        </p:nvSpPr>
        <p:spPr/>
        <p:txBody>
          <a:bodyPr/>
          <a:lstStyle/>
          <a:p>
            <a:r>
              <a:rPr lang="en-US"/>
              <a:t>© 2023, FLLTutorials.com. Last Edit 8/06/2024</a:t>
            </a:r>
          </a:p>
        </p:txBody>
      </p:sp>
      <p:pic>
        <p:nvPicPr>
          <p:cNvPr id="13" name="Picture 12" descr="Calendar&#10;&#10;Description automatically generated">
            <a:extLst>
              <a:ext uri="{FF2B5EF4-FFF2-40B4-BE49-F238E27FC236}">
                <a16:creationId xmlns:a16="http://schemas.microsoft.com/office/drawing/2014/main" id="{0143C647-8F9A-74ED-FBF5-DB2F63514F1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26021" y="2530475"/>
            <a:ext cx="2969888" cy="3857441"/>
          </a:xfrm>
          <a:prstGeom prst="rect">
            <a:avLst/>
          </a:prstGeom>
        </p:spPr>
      </p:pic>
      <p:sp>
        <p:nvSpPr>
          <p:cNvPr id="16" name="TextBox 15">
            <a:extLst>
              <a:ext uri="{FF2B5EF4-FFF2-40B4-BE49-F238E27FC236}">
                <a16:creationId xmlns:a16="http://schemas.microsoft.com/office/drawing/2014/main" id="{331F5101-13E9-FBF9-479A-FCC7FE6166D5}"/>
              </a:ext>
            </a:extLst>
          </p:cNvPr>
          <p:cNvSpPr txBox="1"/>
          <p:nvPr/>
        </p:nvSpPr>
        <p:spPr>
          <a:xfrm>
            <a:off x="4734718" y="6157083"/>
            <a:ext cx="2840072" cy="461665"/>
          </a:xfrm>
          <a:prstGeom prst="rect">
            <a:avLst/>
          </a:prstGeom>
          <a:noFill/>
        </p:spPr>
        <p:txBody>
          <a:bodyPr wrap="square" rtlCol="0">
            <a:spAutoFit/>
          </a:bodyPr>
          <a:lstStyle/>
          <a:p>
            <a:r>
              <a:rPr lang="en-US" sz="1200" dirty="0"/>
              <a:t>Available at https://</a:t>
            </a:r>
            <a:r>
              <a:rPr lang="en-US" sz="1200" dirty="0" err="1"/>
              <a:t>flltutorials.com</a:t>
            </a:r>
            <a:r>
              <a:rPr lang="en-US" sz="1200" dirty="0"/>
              <a:t>/</a:t>
            </a:r>
            <a:r>
              <a:rPr lang="en-US" sz="1200" dirty="0" err="1"/>
              <a:t>en</a:t>
            </a:r>
            <a:r>
              <a:rPr lang="en-US" sz="1200" dirty="0"/>
              <a:t>/</a:t>
            </a:r>
            <a:r>
              <a:rPr lang="en-US" sz="1200" dirty="0" err="1"/>
              <a:t>Worksheets.html</a:t>
            </a:r>
            <a:endParaRPr lang="en-US" sz="1200" dirty="0"/>
          </a:p>
        </p:txBody>
      </p:sp>
    </p:spTree>
    <p:extLst>
      <p:ext uri="{BB962C8B-B14F-4D97-AF65-F5344CB8AC3E}">
        <p14:creationId xmlns:p14="http://schemas.microsoft.com/office/powerpoint/2010/main" val="25686964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6ACF0-6016-6247-B0C4-9AEDF8B5698B}"/>
              </a:ext>
            </a:extLst>
          </p:cNvPr>
          <p:cNvSpPr>
            <a:spLocks noGrp="1"/>
          </p:cNvSpPr>
          <p:nvPr>
            <p:ph type="title"/>
          </p:nvPr>
        </p:nvSpPr>
        <p:spPr/>
        <p:txBody>
          <a:bodyPr/>
          <a:lstStyle/>
          <a:p>
            <a:r>
              <a:rPr lang="en-US" dirty="0"/>
              <a:t>Explain your PROGRAMMING</a:t>
            </a:r>
          </a:p>
        </p:txBody>
      </p:sp>
      <p:sp>
        <p:nvSpPr>
          <p:cNvPr id="3" name="Content Placeholder 2">
            <a:extLst>
              <a:ext uri="{FF2B5EF4-FFF2-40B4-BE49-F238E27FC236}">
                <a16:creationId xmlns:a16="http://schemas.microsoft.com/office/drawing/2014/main" id="{500AF212-E930-0140-AA6E-969654D5F56B}"/>
              </a:ext>
            </a:extLst>
          </p:cNvPr>
          <p:cNvSpPr>
            <a:spLocks noGrp="1"/>
          </p:cNvSpPr>
          <p:nvPr>
            <p:ph idx="1"/>
          </p:nvPr>
        </p:nvSpPr>
        <p:spPr>
          <a:xfrm>
            <a:off x="448092" y="1505583"/>
            <a:ext cx="4451285" cy="4882333"/>
          </a:xfrm>
        </p:spPr>
        <p:txBody>
          <a:bodyPr>
            <a:normAutofit fontScale="62500" lnSpcReduction="20000"/>
          </a:bodyPr>
          <a:lstStyle/>
          <a:p>
            <a:r>
              <a:rPr lang="en-US" dirty="0"/>
              <a:t>You must explain your programming in judging. </a:t>
            </a:r>
          </a:p>
          <a:p>
            <a:r>
              <a:rPr lang="en-US" dirty="0"/>
              <a:t>You will not have time to talk about all your code. Pick one program, one run, or your best code.</a:t>
            </a:r>
          </a:p>
          <a:p>
            <a:r>
              <a:rPr lang="en-US" dirty="0"/>
              <a:t>No matter what programming language you used, you should be able to communicate your programming techniques to the judges</a:t>
            </a:r>
          </a:p>
          <a:p>
            <a:pPr lvl="1"/>
            <a:r>
              <a:rPr lang="en-US" dirty="0"/>
              <a:t>Make sure you have pseudocode and comments</a:t>
            </a:r>
          </a:p>
          <a:p>
            <a:r>
              <a:rPr lang="en-US" dirty="0"/>
              <a:t>You can share your code on a laptop or using a printout</a:t>
            </a:r>
          </a:p>
        </p:txBody>
      </p:sp>
      <p:pic>
        <p:nvPicPr>
          <p:cNvPr id="7" name="Picture 6">
            <a:extLst>
              <a:ext uri="{FF2B5EF4-FFF2-40B4-BE49-F238E27FC236}">
                <a16:creationId xmlns:a16="http://schemas.microsoft.com/office/drawing/2014/main" id="{C52B77C3-8AF6-5647-89B4-25C852CDB7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1777" y="1572674"/>
            <a:ext cx="2898297" cy="2074964"/>
          </a:xfrm>
          <a:prstGeom prst="rect">
            <a:avLst/>
          </a:prstGeom>
        </p:spPr>
      </p:pic>
      <p:sp>
        <p:nvSpPr>
          <p:cNvPr id="8" name="Slide Number Placeholder 7">
            <a:extLst>
              <a:ext uri="{FF2B5EF4-FFF2-40B4-BE49-F238E27FC236}">
                <a16:creationId xmlns:a16="http://schemas.microsoft.com/office/drawing/2014/main" id="{A5DBC093-D61A-3046-9FA5-55983145C155}"/>
              </a:ext>
            </a:extLst>
          </p:cNvPr>
          <p:cNvSpPr>
            <a:spLocks noGrp="1"/>
          </p:cNvSpPr>
          <p:nvPr>
            <p:ph type="sldNum" sz="quarter" idx="12"/>
          </p:nvPr>
        </p:nvSpPr>
        <p:spPr/>
        <p:txBody>
          <a:bodyPr/>
          <a:lstStyle/>
          <a:p>
            <a:fld id="{4DBC7FC8-25FB-FC45-8177-2B991DA6778C}" type="slidenum">
              <a:rPr lang="en-US" smtClean="0"/>
              <a:t>7</a:t>
            </a:fld>
            <a:endParaRPr lang="en-US" dirty="0"/>
          </a:p>
        </p:txBody>
      </p:sp>
      <p:sp>
        <p:nvSpPr>
          <p:cNvPr id="4" name="Footer Placeholder 3">
            <a:extLst>
              <a:ext uri="{FF2B5EF4-FFF2-40B4-BE49-F238E27FC236}">
                <a16:creationId xmlns:a16="http://schemas.microsoft.com/office/drawing/2014/main" id="{6BDABA67-9BF8-0648-8C8B-9BAFDA41A475}"/>
              </a:ext>
            </a:extLst>
          </p:cNvPr>
          <p:cNvSpPr>
            <a:spLocks noGrp="1"/>
          </p:cNvSpPr>
          <p:nvPr>
            <p:ph type="ftr" sz="quarter" idx="11"/>
          </p:nvPr>
        </p:nvSpPr>
        <p:spPr/>
        <p:txBody>
          <a:bodyPr/>
          <a:lstStyle/>
          <a:p>
            <a:r>
              <a:rPr lang="en-US"/>
              <a:t>© 2023, FLLTutorials.com. Last Edit 8/06/2024</a:t>
            </a:r>
            <a:endParaRPr lang="en-US" dirty="0"/>
          </a:p>
        </p:txBody>
      </p:sp>
      <p:pic>
        <p:nvPicPr>
          <p:cNvPr id="9" name="Picture 8" descr="A picture containing timeline&#10;&#10;Description automatically generated">
            <a:extLst>
              <a:ext uri="{FF2B5EF4-FFF2-40B4-BE49-F238E27FC236}">
                <a16:creationId xmlns:a16="http://schemas.microsoft.com/office/drawing/2014/main" id="{0C6D88F6-66BF-39AA-E41A-00B31F4F52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6562" y="3756164"/>
            <a:ext cx="1464363" cy="1099457"/>
          </a:xfrm>
          <a:prstGeom prst="rect">
            <a:avLst/>
          </a:prstGeom>
        </p:spPr>
      </p:pic>
      <p:pic>
        <p:nvPicPr>
          <p:cNvPr id="11" name="Picture 10" descr="Text&#10;&#10;Description automatically generated">
            <a:extLst>
              <a:ext uri="{FF2B5EF4-FFF2-40B4-BE49-F238E27FC236}">
                <a16:creationId xmlns:a16="http://schemas.microsoft.com/office/drawing/2014/main" id="{C3DD9974-BEE2-94D2-A939-E2DC63B5A2F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56389" y="4855621"/>
            <a:ext cx="2677847" cy="1331686"/>
          </a:xfrm>
          <a:prstGeom prst="rect">
            <a:avLst/>
          </a:prstGeom>
        </p:spPr>
      </p:pic>
    </p:spTree>
    <p:extLst>
      <p:ext uri="{BB962C8B-B14F-4D97-AF65-F5344CB8AC3E}">
        <p14:creationId xmlns:p14="http://schemas.microsoft.com/office/powerpoint/2010/main" val="2496808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6ACF0-6016-6247-B0C4-9AEDF8B5698B}"/>
              </a:ext>
            </a:extLst>
          </p:cNvPr>
          <p:cNvSpPr>
            <a:spLocks noGrp="1"/>
          </p:cNvSpPr>
          <p:nvPr>
            <p:ph type="title"/>
          </p:nvPr>
        </p:nvSpPr>
        <p:spPr/>
        <p:txBody>
          <a:bodyPr/>
          <a:lstStyle/>
          <a:p>
            <a:r>
              <a:rPr lang="en-US" dirty="0"/>
              <a:t>TIPS FOR Explaining  YOUR PROGRAMMING</a:t>
            </a:r>
          </a:p>
        </p:txBody>
      </p:sp>
      <p:sp>
        <p:nvSpPr>
          <p:cNvPr id="3" name="Content Placeholder 2">
            <a:extLst>
              <a:ext uri="{FF2B5EF4-FFF2-40B4-BE49-F238E27FC236}">
                <a16:creationId xmlns:a16="http://schemas.microsoft.com/office/drawing/2014/main" id="{500AF212-E930-0140-AA6E-969654D5F56B}"/>
              </a:ext>
            </a:extLst>
          </p:cNvPr>
          <p:cNvSpPr>
            <a:spLocks noGrp="1"/>
          </p:cNvSpPr>
          <p:nvPr>
            <p:ph idx="1"/>
          </p:nvPr>
        </p:nvSpPr>
        <p:spPr>
          <a:xfrm>
            <a:off x="448091" y="1505583"/>
            <a:ext cx="8229743" cy="3425005"/>
          </a:xfrm>
        </p:spPr>
        <p:txBody>
          <a:bodyPr>
            <a:normAutofit fontScale="55000" lnSpcReduction="20000"/>
          </a:bodyPr>
          <a:lstStyle/>
          <a:p>
            <a:r>
              <a:rPr lang="en-US" dirty="0"/>
              <a:t>Explain how your code is organized</a:t>
            </a:r>
          </a:p>
          <a:p>
            <a:pPr lvl="1"/>
            <a:r>
              <a:rPr lang="en-US" dirty="0"/>
              <a:t>How do you know what a block is doing? Are there comments?</a:t>
            </a:r>
          </a:p>
          <a:p>
            <a:pPr lvl="1"/>
            <a:r>
              <a:rPr lang="en-US" dirty="0"/>
              <a:t>Do you use My Blocks (or equivalent Functions in another language)?</a:t>
            </a:r>
          </a:p>
          <a:p>
            <a:pPr lvl="1"/>
            <a:r>
              <a:rPr lang="en-US" dirty="0"/>
              <a:t>How do you keep track of changes to the code?</a:t>
            </a:r>
          </a:p>
          <a:p>
            <a:r>
              <a:rPr lang="en-US" dirty="0"/>
              <a:t>Explain any interesting algorithms your team came up with</a:t>
            </a:r>
          </a:p>
          <a:p>
            <a:r>
              <a:rPr lang="en-US" dirty="0"/>
              <a:t>Explain how your code helps your robot be more reliable. What coding techniques/sensors do you use?</a:t>
            </a:r>
          </a:p>
          <a:p>
            <a:r>
              <a:rPr lang="en-US" dirty="0"/>
              <a:t>Again, experienced judges will recognize code from others</a:t>
            </a:r>
          </a:p>
          <a:p>
            <a:pPr lvl="1"/>
            <a:r>
              <a:rPr lang="en-US" dirty="0"/>
              <a:t>If you used code from some source, always remember to cite it, explain how it works, and how your team modified or used it</a:t>
            </a:r>
          </a:p>
          <a:p>
            <a:endParaRPr lang="en-US" dirty="0"/>
          </a:p>
        </p:txBody>
      </p:sp>
      <p:pic>
        <p:nvPicPr>
          <p:cNvPr id="7" name="Picture 6">
            <a:extLst>
              <a:ext uri="{FF2B5EF4-FFF2-40B4-BE49-F238E27FC236}">
                <a16:creationId xmlns:a16="http://schemas.microsoft.com/office/drawing/2014/main" id="{D4A3C6A1-DE23-6249-A678-BAB3FE8C0FBC}"/>
              </a:ext>
            </a:extLst>
          </p:cNvPr>
          <p:cNvPicPr>
            <a:picLocks noChangeAspect="1"/>
          </p:cNvPicPr>
          <p:nvPr/>
        </p:nvPicPr>
        <p:blipFill rotWithShape="1">
          <a:blip r:embed="rId2">
            <a:extLst>
              <a:ext uri="{28A0092B-C50C-407E-A947-70E740481C1C}">
                <a14:useLocalDpi xmlns:a14="http://schemas.microsoft.com/office/drawing/2010/main" val="0"/>
              </a:ext>
            </a:extLst>
          </a:blip>
          <a:srcRect t="9357" b="30285"/>
          <a:stretch/>
        </p:blipFill>
        <p:spPr>
          <a:xfrm>
            <a:off x="2598058" y="5116193"/>
            <a:ext cx="3673961" cy="1025292"/>
          </a:xfrm>
          <a:prstGeom prst="rect">
            <a:avLst/>
          </a:prstGeom>
        </p:spPr>
      </p:pic>
      <p:sp>
        <p:nvSpPr>
          <p:cNvPr id="8" name="Slide Number Placeholder 7">
            <a:extLst>
              <a:ext uri="{FF2B5EF4-FFF2-40B4-BE49-F238E27FC236}">
                <a16:creationId xmlns:a16="http://schemas.microsoft.com/office/drawing/2014/main" id="{3395BBB6-F71C-5942-ADB3-C69B21BE5B42}"/>
              </a:ext>
            </a:extLst>
          </p:cNvPr>
          <p:cNvSpPr>
            <a:spLocks noGrp="1"/>
          </p:cNvSpPr>
          <p:nvPr>
            <p:ph type="sldNum" sz="quarter" idx="12"/>
          </p:nvPr>
        </p:nvSpPr>
        <p:spPr/>
        <p:txBody>
          <a:bodyPr/>
          <a:lstStyle/>
          <a:p>
            <a:fld id="{4DBC7FC8-25FB-FC45-8177-2B991DA6778C}" type="slidenum">
              <a:rPr lang="en-US" smtClean="0"/>
              <a:t>8</a:t>
            </a:fld>
            <a:endParaRPr lang="en-US" dirty="0"/>
          </a:p>
        </p:txBody>
      </p:sp>
      <p:sp>
        <p:nvSpPr>
          <p:cNvPr id="4" name="Footer Placeholder 3">
            <a:extLst>
              <a:ext uri="{FF2B5EF4-FFF2-40B4-BE49-F238E27FC236}">
                <a16:creationId xmlns:a16="http://schemas.microsoft.com/office/drawing/2014/main" id="{A0749BA8-CCDE-3542-845B-DA0498ED9216}"/>
              </a:ext>
            </a:extLst>
          </p:cNvPr>
          <p:cNvSpPr>
            <a:spLocks noGrp="1"/>
          </p:cNvSpPr>
          <p:nvPr>
            <p:ph type="ftr" sz="quarter" idx="11"/>
          </p:nvPr>
        </p:nvSpPr>
        <p:spPr/>
        <p:txBody>
          <a:bodyPr/>
          <a:lstStyle/>
          <a:p>
            <a:r>
              <a:rPr lang="en-US"/>
              <a:t>© 2023, FLLTutorials.com. Last Edit 8/06/2024</a:t>
            </a:r>
          </a:p>
        </p:txBody>
      </p:sp>
    </p:spTree>
    <p:extLst>
      <p:ext uri="{BB962C8B-B14F-4D97-AF65-F5344CB8AC3E}">
        <p14:creationId xmlns:p14="http://schemas.microsoft.com/office/powerpoint/2010/main" val="3550044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DD2F0-EDF5-2E4F-8A35-121DB548C3AE}"/>
              </a:ext>
            </a:extLst>
          </p:cNvPr>
          <p:cNvSpPr>
            <a:spLocks noGrp="1"/>
          </p:cNvSpPr>
          <p:nvPr>
            <p:ph type="title"/>
          </p:nvPr>
        </p:nvSpPr>
        <p:spPr/>
        <p:txBody>
          <a:bodyPr/>
          <a:lstStyle/>
          <a:p>
            <a:r>
              <a:rPr lang="en-US" dirty="0"/>
              <a:t>DOCUMENTATION</a:t>
            </a:r>
          </a:p>
        </p:txBody>
      </p:sp>
      <p:sp>
        <p:nvSpPr>
          <p:cNvPr id="3" name="Content Placeholder 2">
            <a:extLst>
              <a:ext uri="{FF2B5EF4-FFF2-40B4-BE49-F238E27FC236}">
                <a16:creationId xmlns:a16="http://schemas.microsoft.com/office/drawing/2014/main" id="{374E4DD4-5460-3C42-8AD0-D67CA320860F}"/>
              </a:ext>
            </a:extLst>
          </p:cNvPr>
          <p:cNvSpPr>
            <a:spLocks noGrp="1"/>
          </p:cNvSpPr>
          <p:nvPr>
            <p:ph idx="1"/>
          </p:nvPr>
        </p:nvSpPr>
        <p:spPr>
          <a:xfrm>
            <a:off x="448091" y="1505583"/>
            <a:ext cx="5112525" cy="5064550"/>
          </a:xfrm>
        </p:spPr>
        <p:txBody>
          <a:bodyPr>
            <a:normAutofit fontScale="62500" lnSpcReduction="20000"/>
          </a:bodyPr>
          <a:lstStyle/>
          <a:p>
            <a:r>
              <a:rPr lang="en-US" dirty="0"/>
              <a:t>Consider having a team Engineering Journal to document your engineering design process</a:t>
            </a:r>
          </a:p>
          <a:p>
            <a:r>
              <a:rPr lang="en-US" dirty="0"/>
              <a:t>Share any testing your team may have done</a:t>
            </a:r>
          </a:p>
          <a:p>
            <a:r>
              <a:rPr lang="en-US" dirty="0"/>
              <a:t>Print out your code as well as pictures of your development process and current robot</a:t>
            </a:r>
          </a:p>
          <a:p>
            <a:r>
              <a:rPr lang="en-US" dirty="0"/>
              <a:t>If permitted, consider leaving a one-page summary of your presentation with your judges to help them remember your team (include a picture of your team, your robot and the key information you want to communicate)</a:t>
            </a:r>
          </a:p>
          <a:p>
            <a:endParaRPr lang="en-US" dirty="0"/>
          </a:p>
        </p:txBody>
      </p:sp>
      <p:sp>
        <p:nvSpPr>
          <p:cNvPr id="10" name="Slide Number Placeholder 9">
            <a:extLst>
              <a:ext uri="{FF2B5EF4-FFF2-40B4-BE49-F238E27FC236}">
                <a16:creationId xmlns:a16="http://schemas.microsoft.com/office/drawing/2014/main" id="{20CFD36E-53DD-644B-958B-1CEBB44800BA}"/>
              </a:ext>
            </a:extLst>
          </p:cNvPr>
          <p:cNvSpPr>
            <a:spLocks noGrp="1"/>
          </p:cNvSpPr>
          <p:nvPr>
            <p:ph type="sldNum" sz="quarter" idx="12"/>
          </p:nvPr>
        </p:nvSpPr>
        <p:spPr/>
        <p:txBody>
          <a:bodyPr/>
          <a:lstStyle/>
          <a:p>
            <a:fld id="{4DBC7FC8-25FB-FC45-8177-2B991DA6778C}" type="slidenum">
              <a:rPr lang="en-US" smtClean="0"/>
              <a:t>9</a:t>
            </a:fld>
            <a:endParaRPr lang="en-US" dirty="0"/>
          </a:p>
        </p:txBody>
      </p:sp>
      <p:sp>
        <p:nvSpPr>
          <p:cNvPr id="4" name="Footer Placeholder 3">
            <a:extLst>
              <a:ext uri="{FF2B5EF4-FFF2-40B4-BE49-F238E27FC236}">
                <a16:creationId xmlns:a16="http://schemas.microsoft.com/office/drawing/2014/main" id="{A9E0D5E0-B155-204F-A8B6-3856552C0EDD}"/>
              </a:ext>
            </a:extLst>
          </p:cNvPr>
          <p:cNvSpPr>
            <a:spLocks noGrp="1"/>
          </p:cNvSpPr>
          <p:nvPr>
            <p:ph type="ftr" sz="quarter" idx="11"/>
          </p:nvPr>
        </p:nvSpPr>
        <p:spPr/>
        <p:txBody>
          <a:bodyPr/>
          <a:lstStyle/>
          <a:p>
            <a:r>
              <a:rPr lang="en-US"/>
              <a:t>© 2023, FLLTutorials.com. Last Edit 8/06/2024</a:t>
            </a:r>
          </a:p>
        </p:txBody>
      </p:sp>
      <p:pic>
        <p:nvPicPr>
          <p:cNvPr id="8" name="Picture 7" descr="Text&#10;&#10;Description automatically generated with low confidence">
            <a:extLst>
              <a:ext uri="{FF2B5EF4-FFF2-40B4-BE49-F238E27FC236}">
                <a16:creationId xmlns:a16="http://schemas.microsoft.com/office/drawing/2014/main" id="{6A02650E-DB5B-C9FD-D644-419A9B458F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9269" y="1505583"/>
            <a:ext cx="3141675" cy="4069080"/>
          </a:xfrm>
          <a:prstGeom prst="rect">
            <a:avLst/>
          </a:prstGeom>
        </p:spPr>
      </p:pic>
      <p:pic>
        <p:nvPicPr>
          <p:cNvPr id="12" name="Picture 11" descr="Table&#10;&#10;Description automatically generated">
            <a:extLst>
              <a:ext uri="{FF2B5EF4-FFF2-40B4-BE49-F238E27FC236}">
                <a16:creationId xmlns:a16="http://schemas.microsoft.com/office/drawing/2014/main" id="{9E71D39C-B440-3213-AEF0-E7A40E2823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2182" y="2926080"/>
            <a:ext cx="3060484" cy="3931920"/>
          </a:xfrm>
          <a:prstGeom prst="rect">
            <a:avLst/>
          </a:prstGeom>
        </p:spPr>
      </p:pic>
      <p:pic>
        <p:nvPicPr>
          <p:cNvPr id="13" name="Picture 12" descr="Table&#10;&#10;Description automatically generated">
            <a:extLst>
              <a:ext uri="{FF2B5EF4-FFF2-40B4-BE49-F238E27FC236}">
                <a16:creationId xmlns:a16="http://schemas.microsoft.com/office/drawing/2014/main" id="{4CC928A9-8C3B-F417-5EAE-96A547EA4E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83216" y="3722042"/>
            <a:ext cx="2206765" cy="2848091"/>
          </a:xfrm>
          <a:prstGeom prst="rect">
            <a:avLst/>
          </a:prstGeom>
        </p:spPr>
      </p:pic>
      <p:sp>
        <p:nvSpPr>
          <p:cNvPr id="14" name="TextBox 13">
            <a:extLst>
              <a:ext uri="{FF2B5EF4-FFF2-40B4-BE49-F238E27FC236}">
                <a16:creationId xmlns:a16="http://schemas.microsoft.com/office/drawing/2014/main" id="{1D585A92-5FCF-1906-899A-3A022061C3DB}"/>
              </a:ext>
            </a:extLst>
          </p:cNvPr>
          <p:cNvSpPr txBox="1"/>
          <p:nvPr/>
        </p:nvSpPr>
        <p:spPr>
          <a:xfrm>
            <a:off x="6042439" y="5163314"/>
            <a:ext cx="2840072" cy="461665"/>
          </a:xfrm>
          <a:prstGeom prst="rect">
            <a:avLst/>
          </a:prstGeom>
          <a:noFill/>
        </p:spPr>
        <p:txBody>
          <a:bodyPr wrap="square" rtlCol="0">
            <a:spAutoFit/>
          </a:bodyPr>
          <a:lstStyle/>
          <a:p>
            <a:r>
              <a:rPr lang="en-US" sz="1200" dirty="0"/>
              <a:t>Available at https://</a:t>
            </a:r>
            <a:r>
              <a:rPr lang="en-US" sz="1200" dirty="0" err="1"/>
              <a:t>flltutorials.com</a:t>
            </a:r>
            <a:r>
              <a:rPr lang="en-US" sz="1200" dirty="0"/>
              <a:t>/</a:t>
            </a:r>
            <a:r>
              <a:rPr lang="en-US" sz="1200" dirty="0" err="1"/>
              <a:t>en</a:t>
            </a:r>
            <a:r>
              <a:rPr lang="en-US" sz="1200" dirty="0"/>
              <a:t>/</a:t>
            </a:r>
            <a:r>
              <a:rPr lang="en-US" sz="1200" dirty="0" err="1"/>
              <a:t>Worksheets.html</a:t>
            </a:r>
            <a:endParaRPr lang="en-US" sz="1200" dirty="0"/>
          </a:p>
        </p:txBody>
      </p:sp>
    </p:spTree>
    <p:extLst>
      <p:ext uri="{BB962C8B-B14F-4D97-AF65-F5344CB8AC3E}">
        <p14:creationId xmlns:p14="http://schemas.microsoft.com/office/powerpoint/2010/main" val="18632763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1.jpeg"/></Relationships>
</file>

<file path=ppt/theme/_rels/theme5.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beginner">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extLst>
    <a:ext uri="{05A4C25C-085E-4340-85A3-A5531E510DB2}">
      <thm15:themeFamily xmlns:thm15="http://schemas.microsoft.com/office/thememl/2012/main" name="beginner" id="{AEF29D72-34CC-C448-A679-08550D2D21D1}" vid="{04B54D62-7BE5-DF47-9F85-5B9FEF4E3E09}"/>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robotdesign">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extLst>
    <a:ext uri="{05A4C25C-085E-4340-85A3-A5531E510DB2}">
      <thm15:themeFamily xmlns:thm15="http://schemas.microsoft.com/office/thememl/2012/main" name="robotdesign" id="{AAEEB24F-C2B2-234D-BA53-A235E4BCEC08}" vid="{075A3DC6-4613-2647-AB36-C1FCFF28F909}"/>
    </a:ext>
  </a:extLst>
</a:theme>
</file>

<file path=ppt/theme/theme5.xml><?xml version="1.0" encoding="utf-8"?>
<a:theme xmlns:a="http://schemas.openxmlformats.org/drawingml/2006/main" name="1_beginner">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extLst>
    <a:ext uri="{05A4C25C-085E-4340-85A3-A5531E510DB2}">
      <thm15:themeFamily xmlns:thm15="http://schemas.microsoft.com/office/thememl/2012/main" name="beginner" id="{AEF29D72-34CC-C448-A679-08550D2D21D1}" vid="{04B54D62-7BE5-DF47-9F85-5B9FEF4E3E09}"/>
    </a:ext>
  </a:extLst>
</a:theme>
</file>

<file path=ppt/theme/theme6.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EngineeringJournal" id="{97721FB4-21DC-6D4C-AC10-5E4545120761}" vid="{EB585347-F0B4-B74F-BF80-5185492EFC16}"/>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18313</TotalTime>
  <Words>1163</Words>
  <Application>Microsoft Macintosh PowerPoint</Application>
  <PresentationFormat>On-screen Show (4:3)</PresentationFormat>
  <Paragraphs>108</Paragraphs>
  <Slides>13</Slides>
  <Notes>2</Notes>
  <HiddenSlides>0</HiddenSlides>
  <MMClips>0</MMClips>
  <ScaleCrop>false</ScaleCrop>
  <HeadingPairs>
    <vt:vector size="6" baseType="variant">
      <vt:variant>
        <vt:lpstr>Fonts Used</vt:lpstr>
      </vt:variant>
      <vt:variant>
        <vt:i4>7</vt:i4>
      </vt:variant>
      <vt:variant>
        <vt:lpstr>Theme</vt:lpstr>
      </vt:variant>
      <vt:variant>
        <vt:i4>7</vt:i4>
      </vt:variant>
      <vt:variant>
        <vt:lpstr>Slide Titles</vt:lpstr>
      </vt:variant>
      <vt:variant>
        <vt:i4>13</vt:i4>
      </vt:variant>
    </vt:vector>
  </HeadingPairs>
  <TitlesOfParts>
    <vt:vector size="27" baseType="lpstr">
      <vt:lpstr>Arial</vt:lpstr>
      <vt:lpstr>Arial Black</vt:lpstr>
      <vt:lpstr>Calibri</vt:lpstr>
      <vt:lpstr>Calibri Light</vt:lpstr>
      <vt:lpstr>Gill Sans MT</vt:lpstr>
      <vt:lpstr>Helvetica Neue</vt:lpstr>
      <vt:lpstr>Wingdings 2</vt:lpstr>
      <vt:lpstr>Essential</vt:lpstr>
      <vt:lpstr>beginner</vt:lpstr>
      <vt:lpstr>Custom Design</vt:lpstr>
      <vt:lpstr>robotdesign</vt:lpstr>
      <vt:lpstr>1_beginner</vt:lpstr>
      <vt:lpstr>1_Custom Design</vt:lpstr>
      <vt:lpstr>Dividend</vt:lpstr>
      <vt:lpstr>ROBOT DESIGN JUDGING</vt:lpstr>
      <vt:lpstr>ROBOT DESIGN JUDGING OVERVIEW</vt:lpstr>
      <vt:lpstr>DESCRIBE YOUR ROBOT</vt:lpstr>
      <vt:lpstr>DESCRIBE THE SENSORS &amp; MOTORS</vt:lpstr>
      <vt:lpstr>EXPLAIN YOUR TEAM’s STRATEGY</vt:lpstr>
      <vt:lpstr>EXPLAIN your ATTACHMENT DEVELOPMENT</vt:lpstr>
      <vt:lpstr>Explain your PROGRAMMING</vt:lpstr>
      <vt:lpstr>TIPS FOR Explaining  YOUR PROGRAMMING</vt:lpstr>
      <vt:lpstr>DOCUMENTATION</vt:lpstr>
      <vt:lpstr>Final thoughts</vt:lpstr>
      <vt:lpstr>FAQs</vt:lpstr>
      <vt:lpstr>COMMON JUDGE QUESTIONS</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Menu System</dc:title>
  <dc:creator>Sanjay Seshan</dc:creator>
  <cp:lastModifiedBy>Srinivasan Seshan</cp:lastModifiedBy>
  <cp:revision>255</cp:revision>
  <cp:lastPrinted>2019-01-24T13:45:34Z</cp:lastPrinted>
  <dcterms:created xsi:type="dcterms:W3CDTF">2014-10-28T21:59:38Z</dcterms:created>
  <dcterms:modified xsi:type="dcterms:W3CDTF">2024-08-05T23:39:28Z</dcterms:modified>
</cp:coreProperties>
</file>

<file path=docProps/thumbnail.jpeg>
</file>